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316" r:id="rId3"/>
    <p:sldId id="261" r:id="rId4"/>
    <p:sldId id="346" r:id="rId5"/>
    <p:sldId id="375" r:id="rId6"/>
    <p:sldId id="347" r:id="rId7"/>
    <p:sldId id="262" r:id="rId8"/>
    <p:sldId id="331" r:id="rId9"/>
    <p:sldId id="319" r:id="rId10"/>
    <p:sldId id="350" r:id="rId11"/>
    <p:sldId id="352" r:id="rId12"/>
    <p:sldId id="337" r:id="rId13"/>
    <p:sldId id="374" r:id="rId14"/>
    <p:sldId id="343" r:id="rId15"/>
    <p:sldId id="353" r:id="rId16"/>
    <p:sldId id="364" r:id="rId17"/>
    <p:sldId id="365" r:id="rId18"/>
    <p:sldId id="366" r:id="rId19"/>
    <p:sldId id="367" r:id="rId20"/>
    <p:sldId id="368" r:id="rId21"/>
    <p:sldId id="369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151"/>
    <a:srgbClr val="009EA2"/>
    <a:srgbClr val="AF1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B39DB7-01E6-4599-A93B-B790BDBC3E42}" v="178" dt="2023-11-14T11:59:33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4714"/>
  </p:normalViewPr>
  <p:slideViewPr>
    <p:cSldViewPr snapToGrid="0" showGuides="1">
      <p:cViewPr varScale="1">
        <p:scale>
          <a:sx n="78" d="100"/>
          <a:sy n="78" d="100"/>
        </p:scale>
        <p:origin x="97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Miguel Henriquez" userId="0983e437fca833bc" providerId="LiveId" clId="{E5B39DB7-01E6-4599-A93B-B790BDBC3E42}"/>
    <pc:docChg chg="undo custSel addSld delSld modSld sldOrd">
      <pc:chgData name="Jose Miguel Henriquez" userId="0983e437fca833bc" providerId="LiveId" clId="{E5B39DB7-01E6-4599-A93B-B790BDBC3E42}" dt="2023-11-14T11:59:33.858" v="5726"/>
      <pc:docMkLst>
        <pc:docMk/>
      </pc:docMkLst>
      <pc:sldChg chg="modSp mod">
        <pc:chgData name="Jose Miguel Henriquez" userId="0983e437fca833bc" providerId="LiveId" clId="{E5B39DB7-01E6-4599-A93B-B790BDBC3E42}" dt="2023-11-10T04:23:27.687" v="2833" actId="113"/>
        <pc:sldMkLst>
          <pc:docMk/>
          <pc:sldMk cId="2089299013" sldId="262"/>
        </pc:sldMkLst>
        <pc:spChg chg="mod">
          <ac:chgData name="Jose Miguel Henriquez" userId="0983e437fca833bc" providerId="LiveId" clId="{E5B39DB7-01E6-4599-A93B-B790BDBC3E42}" dt="2023-11-10T04:23:27.687" v="2833" actId="113"/>
          <ac:spMkLst>
            <pc:docMk/>
            <pc:sldMk cId="2089299013" sldId="262"/>
            <ac:spMk id="3" creationId="{C9B88BB1-5D9B-2F8D-9BBE-2FD803926D71}"/>
          </ac:spMkLst>
        </pc:spChg>
      </pc:sldChg>
      <pc:sldChg chg="ord">
        <pc:chgData name="Jose Miguel Henriquez" userId="0983e437fca833bc" providerId="LiveId" clId="{E5B39DB7-01E6-4599-A93B-B790BDBC3E42}" dt="2023-11-13T20:15:50.403" v="5723"/>
        <pc:sldMkLst>
          <pc:docMk/>
          <pc:sldMk cId="3504443020" sldId="316"/>
        </pc:sldMkLst>
      </pc:sldChg>
      <pc:sldChg chg="addSp delSp modSp mod setBg">
        <pc:chgData name="Jose Miguel Henriquez" userId="0983e437fca833bc" providerId="LiveId" clId="{E5B39DB7-01E6-4599-A93B-B790BDBC3E42}" dt="2023-11-10T03:36:42.412" v="2435" actId="20577"/>
        <pc:sldMkLst>
          <pc:docMk/>
          <pc:sldMk cId="2237039792" sldId="319"/>
        </pc:sldMkLst>
        <pc:spChg chg="del mod">
          <ac:chgData name="Jose Miguel Henriquez" userId="0983e437fca833bc" providerId="LiveId" clId="{E5B39DB7-01E6-4599-A93B-B790BDBC3E42}" dt="2023-11-08T17:41:07.840" v="23"/>
          <ac:spMkLst>
            <pc:docMk/>
            <pc:sldMk cId="2237039792" sldId="319"/>
            <ac:spMk id="2" creationId="{77C114D2-6A01-1F51-AD43-2574B2FE593F}"/>
          </ac:spMkLst>
        </pc:spChg>
        <pc:spChg chg="del">
          <ac:chgData name="Jose Miguel Henriquez" userId="0983e437fca833bc" providerId="LiveId" clId="{E5B39DB7-01E6-4599-A93B-B790BDBC3E42}" dt="2023-11-08T17:40:56.402" v="5" actId="478"/>
          <ac:spMkLst>
            <pc:docMk/>
            <pc:sldMk cId="2237039792" sldId="319"/>
            <ac:spMk id="4" creationId="{3F682A22-AC13-D120-15ED-6888AAA04886}"/>
          </ac:spMkLst>
        </pc:spChg>
        <pc:spChg chg="add del mod">
          <ac:chgData name="Jose Miguel Henriquez" userId="0983e437fca833bc" providerId="LiveId" clId="{E5B39DB7-01E6-4599-A93B-B790BDBC3E42}" dt="2023-11-08T17:43:59.491" v="29" actId="478"/>
          <ac:spMkLst>
            <pc:docMk/>
            <pc:sldMk cId="2237039792" sldId="319"/>
            <ac:spMk id="5" creationId="{615FD934-53BB-9C4B-5CC4-9FED4E06AAD4}"/>
          </ac:spMkLst>
        </pc:spChg>
        <pc:spChg chg="add del mod">
          <ac:chgData name="Jose Miguel Henriquez" userId="0983e437fca833bc" providerId="LiveId" clId="{E5B39DB7-01E6-4599-A93B-B790BDBC3E42}" dt="2023-11-08T17:44:22.119" v="35"/>
          <ac:spMkLst>
            <pc:docMk/>
            <pc:sldMk cId="2237039792" sldId="319"/>
            <ac:spMk id="6" creationId="{3DEB8369-32D9-2729-4367-20804FD733A7}"/>
          </ac:spMkLst>
        </pc:spChg>
        <pc:spChg chg="del">
          <ac:chgData name="Jose Miguel Henriquez" userId="0983e437fca833bc" providerId="LiveId" clId="{E5B39DB7-01E6-4599-A93B-B790BDBC3E42}" dt="2023-11-08T17:40:59.231" v="6" actId="478"/>
          <ac:spMkLst>
            <pc:docMk/>
            <pc:sldMk cId="2237039792" sldId="319"/>
            <ac:spMk id="8" creationId="{13ADAD94-D23C-12EE-8C87-39DE28686F89}"/>
          </ac:spMkLst>
        </pc:spChg>
        <pc:spChg chg="add del mod">
          <ac:chgData name="Jose Miguel Henriquez" userId="0983e437fca833bc" providerId="LiveId" clId="{E5B39DB7-01E6-4599-A93B-B790BDBC3E42}" dt="2023-11-08T17:44:18.593" v="32"/>
          <ac:spMkLst>
            <pc:docMk/>
            <pc:sldMk cId="2237039792" sldId="319"/>
            <ac:spMk id="9" creationId="{F7477AD7-68EE-F9F8-0BBE-749201BA243D}"/>
          </ac:spMkLst>
        </pc:spChg>
        <pc:spChg chg="add mod ord">
          <ac:chgData name="Jose Miguel Henriquez" userId="0983e437fca833bc" providerId="LiveId" clId="{E5B39DB7-01E6-4599-A93B-B790BDBC3E42}" dt="2023-11-10T03:14:49.067" v="2370" actId="26606"/>
          <ac:spMkLst>
            <pc:docMk/>
            <pc:sldMk cId="2237039792" sldId="319"/>
            <ac:spMk id="10" creationId="{406E9881-D32B-967F-67E1-689EB68AD94E}"/>
          </ac:spMkLst>
        </pc:spChg>
        <pc:spChg chg="add mod">
          <ac:chgData name="Jose Miguel Henriquez" userId="0983e437fca833bc" providerId="LiveId" clId="{E5B39DB7-01E6-4599-A93B-B790BDBC3E42}" dt="2023-11-10T03:36:42.412" v="2435" actId="20577"/>
          <ac:spMkLst>
            <pc:docMk/>
            <pc:sldMk cId="2237039792" sldId="319"/>
            <ac:spMk id="13" creationId="{924343E8-33EF-17F2-CDAE-A35610D97014}"/>
          </ac:spMkLst>
        </pc:spChg>
        <pc:spChg chg="add del">
          <ac:chgData name="Jose Miguel Henriquez" userId="0983e437fca833bc" providerId="LiveId" clId="{E5B39DB7-01E6-4599-A93B-B790BDBC3E42}" dt="2023-11-10T03:13:13.139" v="2365" actId="26606"/>
          <ac:spMkLst>
            <pc:docMk/>
            <pc:sldMk cId="2237039792" sldId="319"/>
            <ac:spMk id="18" creationId="{7B831B6F-405A-4B47-B9BB-5CA88F285844}"/>
          </ac:spMkLst>
        </pc:spChg>
        <pc:spChg chg="add del">
          <ac:chgData name="Jose Miguel Henriquez" userId="0983e437fca833bc" providerId="LiveId" clId="{E5B39DB7-01E6-4599-A93B-B790BDBC3E42}" dt="2023-11-10T03:13:13.139" v="2365" actId="26606"/>
          <ac:spMkLst>
            <pc:docMk/>
            <pc:sldMk cId="2237039792" sldId="319"/>
            <ac:spMk id="20" creationId="{15109354-9C5D-4F8C-B0E6-D1043C7BF20A}"/>
          </ac:spMkLst>
        </pc:spChg>
        <pc:spChg chg="add del">
          <ac:chgData name="Jose Miguel Henriquez" userId="0983e437fca833bc" providerId="LiveId" clId="{E5B39DB7-01E6-4599-A93B-B790BDBC3E42}" dt="2023-11-10T03:13:13.139" v="2365" actId="26606"/>
          <ac:spMkLst>
            <pc:docMk/>
            <pc:sldMk cId="2237039792" sldId="319"/>
            <ac:spMk id="22" creationId="{49B530FE-A87D-41A0-A920-ADC6539EAA44}"/>
          </ac:spMkLst>
        </pc:spChg>
        <pc:spChg chg="add del">
          <ac:chgData name="Jose Miguel Henriquez" userId="0983e437fca833bc" providerId="LiveId" clId="{E5B39DB7-01E6-4599-A93B-B790BDBC3E42}" dt="2023-11-10T03:14:49.067" v="2370" actId="26606"/>
          <ac:spMkLst>
            <pc:docMk/>
            <pc:sldMk cId="2237039792" sldId="319"/>
            <ac:spMk id="24" creationId="{F13C74B1-5B17-4795-BED0-7140497B445A}"/>
          </ac:spMkLst>
        </pc:spChg>
        <pc:spChg chg="add del">
          <ac:chgData name="Jose Miguel Henriquez" userId="0983e437fca833bc" providerId="LiveId" clId="{E5B39DB7-01E6-4599-A93B-B790BDBC3E42}" dt="2023-11-10T03:14:49.067" v="2370" actId="26606"/>
          <ac:spMkLst>
            <pc:docMk/>
            <pc:sldMk cId="2237039792" sldId="319"/>
            <ac:spMk id="25" creationId="{D4974D33-8DC5-464E-8C6D-BE58F0669C17}"/>
          </ac:spMkLst>
        </pc:spChg>
        <pc:spChg chg="add del">
          <ac:chgData name="Jose Miguel Henriquez" userId="0983e437fca833bc" providerId="LiveId" clId="{E5B39DB7-01E6-4599-A93B-B790BDBC3E42}" dt="2023-11-10T03:14:49.067" v="2370" actId="26606"/>
          <ac:spMkLst>
            <pc:docMk/>
            <pc:sldMk cId="2237039792" sldId="319"/>
            <ac:spMk id="30" creationId="{C0763A76-9F1C-4FC5-82B7-DD475DA461B2}"/>
          </ac:spMkLst>
        </pc:spChg>
        <pc:spChg chg="add del">
          <ac:chgData name="Jose Miguel Henriquez" userId="0983e437fca833bc" providerId="LiveId" clId="{E5B39DB7-01E6-4599-A93B-B790BDBC3E42}" dt="2023-11-10T03:14:49.067" v="2370" actId="26606"/>
          <ac:spMkLst>
            <pc:docMk/>
            <pc:sldMk cId="2237039792" sldId="319"/>
            <ac:spMk id="32" creationId="{E81BF4F6-F2CF-4984-9D14-D6966D92F99F}"/>
          </ac:spMkLst>
        </pc:spChg>
        <pc:picChg chg="del">
          <ac:chgData name="Jose Miguel Henriquez" userId="0983e437fca833bc" providerId="LiveId" clId="{E5B39DB7-01E6-4599-A93B-B790BDBC3E42}" dt="2023-11-08T17:40:59.231" v="6" actId="478"/>
          <ac:picMkLst>
            <pc:docMk/>
            <pc:sldMk cId="2237039792" sldId="319"/>
            <ac:picMk id="7" creationId="{4DAE63CD-017E-2A80-0E12-5044085D2657}"/>
          </ac:picMkLst>
        </pc:picChg>
        <pc:picChg chg="add mod ord">
          <ac:chgData name="Jose Miguel Henriquez" userId="0983e437fca833bc" providerId="LiveId" clId="{E5B39DB7-01E6-4599-A93B-B790BDBC3E42}" dt="2023-11-10T03:14:49.067" v="2370" actId="26606"/>
          <ac:picMkLst>
            <pc:docMk/>
            <pc:sldMk cId="2237039792" sldId="319"/>
            <ac:picMk id="12" creationId="{B1C1FFA9-2D0D-C6F5-E7F7-C84E08D6CF86}"/>
          </ac:picMkLst>
        </pc:picChg>
      </pc:sldChg>
      <pc:sldChg chg="del">
        <pc:chgData name="Jose Miguel Henriquez" userId="0983e437fca833bc" providerId="LiveId" clId="{E5B39DB7-01E6-4599-A93B-B790BDBC3E42}" dt="2023-11-10T04:00:31.043" v="2531" actId="47"/>
        <pc:sldMkLst>
          <pc:docMk/>
          <pc:sldMk cId="1936318387" sldId="328"/>
        </pc:sldMkLst>
      </pc:sldChg>
      <pc:sldChg chg="del">
        <pc:chgData name="Jose Miguel Henriquez" userId="0983e437fca833bc" providerId="LiveId" clId="{E5B39DB7-01E6-4599-A93B-B790BDBC3E42}" dt="2023-11-10T04:00:29.946" v="2525" actId="47"/>
        <pc:sldMkLst>
          <pc:docMk/>
          <pc:sldMk cId="2018120981" sldId="329"/>
        </pc:sldMkLst>
      </pc:sldChg>
      <pc:sldChg chg="modSp mod">
        <pc:chgData name="Jose Miguel Henriquez" userId="0983e437fca833bc" providerId="LiveId" clId="{E5B39DB7-01E6-4599-A93B-B790BDBC3E42}" dt="2023-11-09T17:20:33.009" v="715" actId="20577"/>
        <pc:sldMkLst>
          <pc:docMk/>
          <pc:sldMk cId="773746328" sldId="331"/>
        </pc:sldMkLst>
        <pc:spChg chg="mod">
          <ac:chgData name="Jose Miguel Henriquez" userId="0983e437fca833bc" providerId="LiveId" clId="{E5B39DB7-01E6-4599-A93B-B790BDBC3E42}" dt="2023-11-09T17:20:33.009" v="715" actId="20577"/>
          <ac:spMkLst>
            <pc:docMk/>
            <pc:sldMk cId="773746328" sldId="331"/>
            <ac:spMk id="4" creationId="{3F682A22-AC13-D120-15ED-6888AAA04886}"/>
          </ac:spMkLst>
        </pc:spChg>
      </pc:sldChg>
      <pc:sldChg chg="del">
        <pc:chgData name="Jose Miguel Henriquez" userId="0983e437fca833bc" providerId="LiveId" clId="{E5B39DB7-01E6-4599-A93B-B790BDBC3E42}" dt="2023-11-09T19:33:59.906" v="2346" actId="47"/>
        <pc:sldMkLst>
          <pc:docMk/>
          <pc:sldMk cId="3210458471" sldId="332"/>
        </pc:sldMkLst>
      </pc:sldChg>
      <pc:sldChg chg="del">
        <pc:chgData name="Jose Miguel Henriquez" userId="0983e437fca833bc" providerId="LiveId" clId="{E5B39DB7-01E6-4599-A93B-B790BDBC3E42}" dt="2023-11-10T04:00:30.642" v="2530" actId="47"/>
        <pc:sldMkLst>
          <pc:docMk/>
          <pc:sldMk cId="3444125924" sldId="334"/>
        </pc:sldMkLst>
      </pc:sldChg>
      <pc:sldChg chg="del">
        <pc:chgData name="Jose Miguel Henriquez" userId="0983e437fca833bc" providerId="LiveId" clId="{E5B39DB7-01E6-4599-A93B-B790BDBC3E42}" dt="2023-11-10T04:00:31.735" v="2536" actId="47"/>
        <pc:sldMkLst>
          <pc:docMk/>
          <pc:sldMk cId="2496240154" sldId="335"/>
        </pc:sldMkLst>
      </pc:sldChg>
      <pc:sldChg chg="del">
        <pc:chgData name="Jose Miguel Henriquez" userId="0983e437fca833bc" providerId="LiveId" clId="{E5B39DB7-01E6-4599-A93B-B790BDBC3E42}" dt="2023-11-10T04:00:30.089" v="2526" actId="47"/>
        <pc:sldMkLst>
          <pc:docMk/>
          <pc:sldMk cId="1579834815" sldId="336"/>
        </pc:sldMkLst>
      </pc:sldChg>
      <pc:sldChg chg="addSp delSp modSp mod setBg">
        <pc:chgData name="Jose Miguel Henriquez" userId="0983e437fca833bc" providerId="LiveId" clId="{E5B39DB7-01E6-4599-A93B-B790BDBC3E42}" dt="2023-11-10T16:18:17.104" v="4500" actId="1038"/>
        <pc:sldMkLst>
          <pc:docMk/>
          <pc:sldMk cId="2100395719" sldId="337"/>
        </pc:sldMkLst>
        <pc:spChg chg="del">
          <ac:chgData name="Jose Miguel Henriquez" userId="0983e437fca833bc" providerId="LiveId" clId="{E5B39DB7-01E6-4599-A93B-B790BDBC3E42}" dt="2023-11-09T19:06:10.520" v="1694" actId="478"/>
          <ac:spMkLst>
            <pc:docMk/>
            <pc:sldMk cId="2100395719" sldId="337"/>
            <ac:spMk id="2" creationId="{77C114D2-6A01-1F51-AD43-2574B2FE593F}"/>
          </ac:spMkLst>
        </pc:spChg>
        <pc:spChg chg="add mod">
          <ac:chgData name="Jose Miguel Henriquez" userId="0983e437fca833bc" providerId="LiveId" clId="{E5B39DB7-01E6-4599-A93B-B790BDBC3E42}" dt="2023-11-10T03:12:55.008" v="2363" actId="26606"/>
          <ac:spMkLst>
            <pc:docMk/>
            <pc:sldMk cId="2100395719" sldId="337"/>
            <ac:spMk id="3" creationId="{AD7E7AF1-817A-3DDF-76E1-4FE8FDCE0C4D}"/>
          </ac:spMkLst>
        </pc:spChg>
        <pc:spChg chg="del">
          <ac:chgData name="Jose Miguel Henriquez" userId="0983e437fca833bc" providerId="LiveId" clId="{E5B39DB7-01E6-4599-A93B-B790BDBC3E42}" dt="2023-11-09T19:06:06.577" v="1693" actId="478"/>
          <ac:spMkLst>
            <pc:docMk/>
            <pc:sldMk cId="2100395719" sldId="337"/>
            <ac:spMk id="4" creationId="{3F682A22-AC13-D120-15ED-6888AAA04886}"/>
          </ac:spMkLst>
        </pc:spChg>
        <pc:spChg chg="add mod">
          <ac:chgData name="Jose Miguel Henriquez" userId="0983e437fca833bc" providerId="LiveId" clId="{E5B39DB7-01E6-4599-A93B-B790BDBC3E42}" dt="2023-11-10T16:18:17.104" v="4500" actId="1038"/>
          <ac:spMkLst>
            <pc:docMk/>
            <pc:sldMk cId="2100395719" sldId="337"/>
            <ac:spMk id="5" creationId="{DC9E0988-877F-145B-8FCA-8E77FD6681E3}"/>
          </ac:spMkLst>
        </pc:spChg>
        <pc:spChg chg="add">
          <ac:chgData name="Jose Miguel Henriquez" userId="0983e437fca833bc" providerId="LiveId" clId="{E5B39DB7-01E6-4599-A93B-B790BDBC3E42}" dt="2023-11-10T03:12:55.008" v="2363" actId="26606"/>
          <ac:spMkLst>
            <pc:docMk/>
            <pc:sldMk cId="2100395719" sldId="337"/>
            <ac:spMk id="14" creationId="{F13C74B1-5B17-4795-BED0-7140497B445A}"/>
          </ac:spMkLst>
        </pc:spChg>
        <pc:spChg chg="add">
          <ac:chgData name="Jose Miguel Henriquez" userId="0983e437fca833bc" providerId="LiveId" clId="{E5B39DB7-01E6-4599-A93B-B790BDBC3E42}" dt="2023-11-10T03:12:55.008" v="2363" actId="26606"/>
          <ac:spMkLst>
            <pc:docMk/>
            <pc:sldMk cId="2100395719" sldId="337"/>
            <ac:spMk id="16" creationId="{D4974D33-8DC5-464E-8C6D-BE58F0669C17}"/>
          </ac:spMkLst>
        </pc:spChg>
        <pc:picChg chg="add del mod modCrop">
          <ac:chgData name="Jose Miguel Henriquez" userId="0983e437fca833bc" providerId="LiveId" clId="{E5B39DB7-01E6-4599-A93B-B790BDBC3E42}" dt="2023-11-10T03:10:05.318" v="2358" actId="478"/>
          <ac:picMkLst>
            <pc:docMk/>
            <pc:sldMk cId="2100395719" sldId="337"/>
            <ac:picMk id="7" creationId="{AC2D31F5-D885-1E6B-8329-BEF6F3E55748}"/>
          </ac:picMkLst>
        </pc:picChg>
        <pc:picChg chg="add mod">
          <ac:chgData name="Jose Miguel Henriquez" userId="0983e437fca833bc" providerId="LiveId" clId="{E5B39DB7-01E6-4599-A93B-B790BDBC3E42}" dt="2023-11-10T13:59:19.650" v="3677" actId="1076"/>
          <ac:picMkLst>
            <pc:docMk/>
            <pc:sldMk cId="2100395719" sldId="337"/>
            <ac:picMk id="9" creationId="{05B39B53-18AE-1C6A-4D86-78142475AD0C}"/>
          </ac:picMkLst>
        </pc:picChg>
      </pc:sldChg>
      <pc:sldChg chg="del">
        <pc:chgData name="Jose Miguel Henriquez" userId="0983e437fca833bc" providerId="LiveId" clId="{E5B39DB7-01E6-4599-A93B-B790BDBC3E42}" dt="2023-11-10T04:00:31.635" v="2535" actId="47"/>
        <pc:sldMkLst>
          <pc:docMk/>
          <pc:sldMk cId="2172924824" sldId="338"/>
        </pc:sldMkLst>
      </pc:sldChg>
      <pc:sldChg chg="del">
        <pc:chgData name="Jose Miguel Henriquez" userId="0983e437fca833bc" providerId="LiveId" clId="{E5B39DB7-01E6-4599-A93B-B790BDBC3E42}" dt="2023-11-10T04:00:31.449" v="2534" actId="47"/>
        <pc:sldMkLst>
          <pc:docMk/>
          <pc:sldMk cId="259278135" sldId="339"/>
        </pc:sldMkLst>
      </pc:sldChg>
      <pc:sldChg chg="del">
        <pc:chgData name="Jose Miguel Henriquez" userId="0983e437fca833bc" providerId="LiveId" clId="{E5B39DB7-01E6-4599-A93B-B790BDBC3E42}" dt="2023-11-10T04:00:31.314" v="2533" actId="47"/>
        <pc:sldMkLst>
          <pc:docMk/>
          <pc:sldMk cId="2434434903" sldId="340"/>
        </pc:sldMkLst>
      </pc:sldChg>
      <pc:sldChg chg="del">
        <pc:chgData name="Jose Miguel Henriquez" userId="0983e437fca833bc" providerId="LiveId" clId="{E5B39DB7-01E6-4599-A93B-B790BDBC3E42}" dt="2023-11-10T04:00:31.178" v="2532" actId="47"/>
        <pc:sldMkLst>
          <pc:docMk/>
          <pc:sldMk cId="275532386" sldId="341"/>
        </pc:sldMkLst>
      </pc:sldChg>
      <pc:sldChg chg="addSp delSp modSp mod setBg">
        <pc:chgData name="Jose Miguel Henriquez" userId="0983e437fca833bc" providerId="LiveId" clId="{E5B39DB7-01E6-4599-A93B-B790BDBC3E42}" dt="2023-11-10T04:48:25.562" v="3066" actId="1076"/>
        <pc:sldMkLst>
          <pc:docMk/>
          <pc:sldMk cId="1642113661" sldId="343"/>
        </pc:sldMkLst>
        <pc:spChg chg="mod ord">
          <ac:chgData name="Jose Miguel Henriquez" userId="0983e437fca833bc" providerId="LiveId" clId="{E5B39DB7-01E6-4599-A93B-B790BDBC3E42}" dt="2023-11-10T04:22:50.037" v="2812" actId="27636"/>
          <ac:spMkLst>
            <pc:docMk/>
            <pc:sldMk cId="1642113661" sldId="343"/>
            <ac:spMk id="2" creationId="{77C114D2-6A01-1F51-AD43-2574B2FE593F}"/>
          </ac:spMkLst>
        </pc:spChg>
        <pc:spChg chg="del">
          <ac:chgData name="Jose Miguel Henriquez" userId="0983e437fca833bc" providerId="LiveId" clId="{E5B39DB7-01E6-4599-A93B-B790BDBC3E42}" dt="2023-11-09T19:06:55.632" v="1698" actId="478"/>
          <ac:spMkLst>
            <pc:docMk/>
            <pc:sldMk cId="1642113661" sldId="343"/>
            <ac:spMk id="9" creationId="{FF91F0B3-AE78-E889-5874-D60B3596A80C}"/>
          </ac:spMkLst>
        </pc:spChg>
        <pc:spChg chg="del">
          <ac:chgData name="Jose Miguel Henriquez" userId="0983e437fca833bc" providerId="LiveId" clId="{E5B39DB7-01E6-4599-A93B-B790BDBC3E42}" dt="2023-11-09T19:06:16.921" v="1695" actId="478"/>
          <ac:spMkLst>
            <pc:docMk/>
            <pc:sldMk cId="1642113661" sldId="343"/>
            <ac:spMk id="10" creationId="{6E2C7AE6-0220-CFF7-DD3D-AFBE393FC0D0}"/>
          </ac:spMkLst>
        </pc:spChg>
        <pc:spChg chg="del">
          <ac:chgData name="Jose Miguel Henriquez" userId="0983e437fca833bc" providerId="LiveId" clId="{E5B39DB7-01E6-4599-A93B-B790BDBC3E42}" dt="2023-11-09T19:06:57.037" v="1699" actId="478"/>
          <ac:spMkLst>
            <pc:docMk/>
            <pc:sldMk cId="1642113661" sldId="343"/>
            <ac:spMk id="11" creationId="{962981B9-B250-756E-E1B9-F9F359B9B41E}"/>
          </ac:spMkLst>
        </pc:spChg>
        <pc:spChg chg="del mod">
          <ac:chgData name="Jose Miguel Henriquez" userId="0983e437fca833bc" providerId="LiveId" clId="{E5B39DB7-01E6-4599-A93B-B790BDBC3E42}" dt="2023-11-09T19:06:59.809" v="1701" actId="478"/>
          <ac:spMkLst>
            <pc:docMk/>
            <pc:sldMk cId="1642113661" sldId="343"/>
            <ac:spMk id="12" creationId="{E5B29D60-86B3-0648-DC2E-26B2CD27E548}"/>
          </ac:spMkLst>
        </pc:spChg>
        <pc:spChg chg="add del">
          <ac:chgData name="Jose Miguel Henriquez" userId="0983e437fca833bc" providerId="LiveId" clId="{E5B39DB7-01E6-4599-A93B-B790BDBC3E42}" dt="2023-11-10T03:56:58.352" v="2477" actId="26606"/>
          <ac:spMkLst>
            <pc:docMk/>
            <pc:sldMk cId="1642113661" sldId="343"/>
            <ac:spMk id="13" creationId="{6234BCC6-39B9-47D9-8BF8-C665401AE23C}"/>
          </ac:spMkLst>
        </pc:spChg>
        <pc:spChg chg="add del">
          <ac:chgData name="Jose Miguel Henriquez" userId="0983e437fca833bc" providerId="LiveId" clId="{E5B39DB7-01E6-4599-A93B-B790BDBC3E42}" dt="2023-11-10T03:56:58.352" v="2477" actId="26606"/>
          <ac:spMkLst>
            <pc:docMk/>
            <pc:sldMk cId="1642113661" sldId="343"/>
            <ac:spMk id="14" creationId="{72A9CE9D-DAC3-40AF-B504-78A64A909F9D}"/>
          </ac:spMkLst>
        </pc:spChg>
        <pc:spChg chg="add del">
          <ac:chgData name="Jose Miguel Henriquez" userId="0983e437fca833bc" providerId="LiveId" clId="{E5B39DB7-01E6-4599-A93B-B790BDBC3E42}" dt="2023-11-10T03:58:41.739" v="2514" actId="26606"/>
          <ac:spMkLst>
            <pc:docMk/>
            <pc:sldMk cId="1642113661" sldId="343"/>
            <ac:spMk id="15" creationId="{E0311CE5-3D05-493E-B9D2-CF549DF73DC5}"/>
          </ac:spMkLst>
        </pc:spChg>
        <pc:spChg chg="add del">
          <ac:chgData name="Jose Miguel Henriquez" userId="0983e437fca833bc" providerId="LiveId" clId="{E5B39DB7-01E6-4599-A93B-B790BDBC3E42}" dt="2023-11-10T03:56:58.352" v="2477" actId="26606"/>
          <ac:spMkLst>
            <pc:docMk/>
            <pc:sldMk cId="1642113661" sldId="343"/>
            <ac:spMk id="16" creationId="{506D7452-6CDE-4381-86CE-07B2459383D5}"/>
          </ac:spMkLst>
        </pc:spChg>
        <pc:spChg chg="add del">
          <ac:chgData name="Jose Miguel Henriquez" userId="0983e437fca833bc" providerId="LiveId" clId="{E5B39DB7-01E6-4599-A93B-B790BDBC3E42}" dt="2023-11-10T03:58:39.593" v="2510" actId="26606"/>
          <ac:spMkLst>
            <pc:docMk/>
            <pc:sldMk cId="1642113661" sldId="343"/>
            <ac:spMk id="17" creationId="{99ED5833-B85B-4103-8A3B-CAB0308E6C15}"/>
          </ac:spMkLst>
        </pc:spChg>
        <pc:spChg chg="add del">
          <ac:chgData name="Jose Miguel Henriquez" userId="0983e437fca833bc" providerId="LiveId" clId="{E5B39DB7-01E6-4599-A93B-B790BDBC3E42}" dt="2023-11-10T03:56:58.352" v="2477" actId="26606"/>
          <ac:spMkLst>
            <pc:docMk/>
            <pc:sldMk cId="1642113661" sldId="343"/>
            <ac:spMk id="18" creationId="{762DA937-8B55-4317-BD32-98D7AF30E39E}"/>
          </ac:spMkLst>
        </pc:spChg>
        <pc:spChg chg="add">
          <ac:chgData name="Jose Miguel Henriquez" userId="0983e437fca833bc" providerId="LiveId" clId="{E5B39DB7-01E6-4599-A93B-B790BDBC3E42}" dt="2023-11-10T03:59:03.682" v="2518" actId="26606"/>
          <ac:spMkLst>
            <pc:docMk/>
            <pc:sldMk cId="1642113661" sldId="343"/>
            <ac:spMk id="19" creationId="{ECC07320-C2CA-4E29-8481-9D9E143C7788}"/>
          </ac:spMkLst>
        </pc:spChg>
        <pc:spChg chg="add del">
          <ac:chgData name="Jose Miguel Henriquez" userId="0983e437fca833bc" providerId="LiveId" clId="{E5B39DB7-01E6-4599-A93B-B790BDBC3E42}" dt="2023-11-10T03:56:58.352" v="2477" actId="26606"/>
          <ac:spMkLst>
            <pc:docMk/>
            <pc:sldMk cId="1642113661" sldId="343"/>
            <ac:spMk id="20" creationId="{C52EE5A8-045B-4D39-8ED1-513334085EEC}"/>
          </ac:spMkLst>
        </pc:spChg>
        <pc:spChg chg="add">
          <ac:chgData name="Jose Miguel Henriquez" userId="0983e437fca833bc" providerId="LiveId" clId="{E5B39DB7-01E6-4599-A93B-B790BDBC3E42}" dt="2023-11-10T03:59:03.682" v="2518" actId="26606"/>
          <ac:spMkLst>
            <pc:docMk/>
            <pc:sldMk cId="1642113661" sldId="343"/>
            <ac:spMk id="21" creationId="{178FB36B-5BFE-42CA-BC60-1115E0D95EEC}"/>
          </ac:spMkLst>
        </pc:spChg>
        <pc:spChg chg="add del">
          <ac:chgData name="Jose Miguel Henriquez" userId="0983e437fca833bc" providerId="LiveId" clId="{E5B39DB7-01E6-4599-A93B-B790BDBC3E42}" dt="2023-11-10T03:57:44.862" v="2495" actId="26606"/>
          <ac:spMkLst>
            <pc:docMk/>
            <pc:sldMk cId="1642113661" sldId="343"/>
            <ac:spMk id="22" creationId="{99ED5833-B85B-4103-8A3B-CAB0308E6C15}"/>
          </ac:spMkLst>
        </pc:spChg>
        <pc:spChg chg="add mod">
          <ac:chgData name="Jose Miguel Henriquez" userId="0983e437fca833bc" providerId="LiveId" clId="{E5B39DB7-01E6-4599-A93B-B790BDBC3E42}" dt="2023-11-10T04:28:11.324" v="2975" actId="207"/>
          <ac:spMkLst>
            <pc:docMk/>
            <pc:sldMk cId="1642113661" sldId="343"/>
            <ac:spMk id="23" creationId="{22DD53A0-D595-1776-22BF-BFBA1FC534AB}"/>
          </ac:spMkLst>
        </pc:spChg>
        <pc:spChg chg="add del">
          <ac:chgData name="Jose Miguel Henriquez" userId="0983e437fca833bc" providerId="LiveId" clId="{E5B39DB7-01E6-4599-A93B-B790BDBC3E42}" dt="2023-11-10T03:58:39.090" v="2509" actId="26606"/>
          <ac:spMkLst>
            <pc:docMk/>
            <pc:sldMk cId="1642113661" sldId="343"/>
            <ac:spMk id="24" creationId="{CB8B9C25-D80D-48EC-B83A-231219A80C3F}"/>
          </ac:spMkLst>
        </pc:spChg>
        <pc:spChg chg="add del">
          <ac:chgData name="Jose Miguel Henriquez" userId="0983e437fca833bc" providerId="LiveId" clId="{E5B39DB7-01E6-4599-A93B-B790BDBC3E42}" dt="2023-11-10T03:58:39.090" v="2509" actId="26606"/>
          <ac:spMkLst>
            <pc:docMk/>
            <pc:sldMk cId="1642113661" sldId="343"/>
            <ac:spMk id="25" creationId="{932495F0-C5CB-4823-AE70-EED61EBAB1BD}"/>
          </ac:spMkLst>
        </pc:spChg>
        <pc:spChg chg="add del">
          <ac:chgData name="Jose Miguel Henriquez" userId="0983e437fca833bc" providerId="LiveId" clId="{E5B39DB7-01E6-4599-A93B-B790BDBC3E42}" dt="2023-11-10T03:58:39.090" v="2509" actId="26606"/>
          <ac:spMkLst>
            <pc:docMk/>
            <pc:sldMk cId="1642113661" sldId="343"/>
            <ac:spMk id="26" creationId="{601CC70B-8875-45A1-8AFD-7D546E3C0C16}"/>
          </ac:spMkLst>
        </pc:spChg>
        <pc:spChg chg="add mod">
          <ac:chgData name="Jose Miguel Henriquez" userId="0983e437fca833bc" providerId="LiveId" clId="{E5B39DB7-01E6-4599-A93B-B790BDBC3E42}" dt="2023-11-10T04:27:58.718" v="2974" actId="207"/>
          <ac:spMkLst>
            <pc:docMk/>
            <pc:sldMk cId="1642113661" sldId="343"/>
            <ac:spMk id="27" creationId="{D07B353B-0D4E-5F91-7968-2A177D435BBB}"/>
          </ac:spMkLst>
        </pc:spChg>
        <pc:spChg chg="add mod">
          <ac:chgData name="Jose Miguel Henriquez" userId="0983e437fca833bc" providerId="LiveId" clId="{E5B39DB7-01E6-4599-A93B-B790BDBC3E42}" dt="2023-11-10T04:28:23.828" v="2976" actId="207"/>
          <ac:spMkLst>
            <pc:docMk/>
            <pc:sldMk cId="1642113661" sldId="343"/>
            <ac:spMk id="28" creationId="{8BC15C17-E6FE-84A6-8926-BB3399B05514}"/>
          </ac:spMkLst>
        </pc:spChg>
        <pc:spChg chg="add mod">
          <ac:chgData name="Jose Miguel Henriquez" userId="0983e437fca833bc" providerId="LiveId" clId="{E5B39DB7-01E6-4599-A93B-B790BDBC3E42}" dt="2023-11-10T04:48:25.562" v="3066" actId="1076"/>
          <ac:spMkLst>
            <pc:docMk/>
            <pc:sldMk cId="1642113661" sldId="343"/>
            <ac:spMk id="29" creationId="{1A87D288-45FB-11E6-E82D-DA199D657647}"/>
          </ac:spMkLst>
        </pc:spChg>
        <pc:spChg chg="add del">
          <ac:chgData name="Jose Miguel Henriquez" userId="0983e437fca833bc" providerId="LiveId" clId="{E5B39DB7-01E6-4599-A93B-B790BDBC3E42}" dt="2023-11-10T03:58:38.036" v="2507" actId="26606"/>
          <ac:spMkLst>
            <pc:docMk/>
            <pc:sldMk cId="1642113661" sldId="343"/>
            <ac:spMk id="31" creationId="{D4771268-CB57-404A-9271-370EB28F6090}"/>
          </ac:spMkLst>
        </pc:spChg>
        <pc:spChg chg="add del">
          <ac:chgData name="Jose Miguel Henriquez" userId="0983e437fca833bc" providerId="LiveId" clId="{E5B39DB7-01E6-4599-A93B-B790BDBC3E42}" dt="2023-11-10T03:58:36.539" v="2505" actId="26606"/>
          <ac:spMkLst>
            <pc:docMk/>
            <pc:sldMk cId="1642113661" sldId="343"/>
            <ac:spMk id="36" creationId="{F13C74B1-5B17-4795-BED0-7140497B445A}"/>
          </ac:spMkLst>
        </pc:spChg>
        <pc:spChg chg="add del">
          <ac:chgData name="Jose Miguel Henriquez" userId="0983e437fca833bc" providerId="LiveId" clId="{E5B39DB7-01E6-4599-A93B-B790BDBC3E42}" dt="2023-11-10T03:58:36.539" v="2505" actId="26606"/>
          <ac:spMkLst>
            <pc:docMk/>
            <pc:sldMk cId="1642113661" sldId="343"/>
            <ac:spMk id="38" creationId="{D4974D33-8DC5-464E-8C6D-BE58F0669C17}"/>
          </ac:spMkLst>
        </pc:spChg>
        <pc:picChg chg="del">
          <ac:chgData name="Jose Miguel Henriquez" userId="0983e437fca833bc" providerId="LiveId" clId="{E5B39DB7-01E6-4599-A93B-B790BDBC3E42}" dt="2023-11-09T19:06:19.518" v="1696" actId="478"/>
          <ac:picMkLst>
            <pc:docMk/>
            <pc:sldMk cId="1642113661" sldId="343"/>
            <ac:picMk id="3" creationId="{84277507-B78B-4F69-CEE5-8A9394513941}"/>
          </ac:picMkLst>
        </pc:picChg>
        <pc:picChg chg="add del mod ord modCrop">
          <ac:chgData name="Jose Miguel Henriquez" userId="0983e437fca833bc" providerId="LiveId" clId="{E5B39DB7-01E6-4599-A93B-B790BDBC3E42}" dt="2023-11-10T03:58:49.270" v="2516" actId="478"/>
          <ac:picMkLst>
            <pc:docMk/>
            <pc:sldMk cId="1642113661" sldId="343"/>
            <ac:picMk id="5" creationId="{515E2055-C999-3A95-034D-598BD0F65143}"/>
          </ac:picMkLst>
        </pc:picChg>
        <pc:picChg chg="add mod ord">
          <ac:chgData name="Jose Miguel Henriquez" userId="0983e437fca833bc" providerId="LiveId" clId="{E5B39DB7-01E6-4599-A93B-B790BDBC3E42}" dt="2023-11-10T04:13:52.627" v="2699" actId="1076"/>
          <ac:picMkLst>
            <pc:docMk/>
            <pc:sldMk cId="1642113661" sldId="343"/>
            <ac:picMk id="7" creationId="{E33E91BE-2891-153A-0050-0353F021F7E8}"/>
          </ac:picMkLst>
        </pc:picChg>
        <pc:picChg chg="del">
          <ac:chgData name="Jose Miguel Henriquez" userId="0983e437fca833bc" providerId="LiveId" clId="{E5B39DB7-01E6-4599-A93B-B790BDBC3E42}" dt="2023-11-09T19:06:53.444" v="1697" actId="478"/>
          <ac:picMkLst>
            <pc:docMk/>
            <pc:sldMk cId="1642113661" sldId="343"/>
            <ac:picMk id="8" creationId="{C9B5EAA8-21F8-8BAF-6196-CE96464AD46C}"/>
          </ac:picMkLst>
        </pc:picChg>
      </pc:sldChg>
      <pc:sldChg chg="del">
        <pc:chgData name="Jose Miguel Henriquez" userId="0983e437fca833bc" providerId="LiveId" clId="{E5B39DB7-01E6-4599-A93B-B790BDBC3E42}" dt="2023-11-10T04:00:30.516" v="2529" actId="47"/>
        <pc:sldMkLst>
          <pc:docMk/>
          <pc:sldMk cId="1163195012" sldId="344"/>
        </pc:sldMkLst>
      </pc:sldChg>
      <pc:sldChg chg="del">
        <pc:chgData name="Jose Miguel Henriquez" userId="0983e437fca833bc" providerId="LiveId" clId="{E5B39DB7-01E6-4599-A93B-B790BDBC3E42}" dt="2023-11-10T04:00:30.379" v="2528" actId="47"/>
        <pc:sldMkLst>
          <pc:docMk/>
          <pc:sldMk cId="2830716703" sldId="345"/>
        </pc:sldMkLst>
      </pc:sldChg>
      <pc:sldChg chg="add del">
        <pc:chgData name="Jose Miguel Henriquez" userId="0983e437fca833bc" providerId="LiveId" clId="{E5B39DB7-01E6-4599-A93B-B790BDBC3E42}" dt="2023-11-14T11:57:31.090" v="5724"/>
        <pc:sldMkLst>
          <pc:docMk/>
          <pc:sldMk cId="3598442777" sldId="346"/>
        </pc:sldMkLst>
      </pc:sldChg>
      <pc:sldChg chg="add del">
        <pc:chgData name="Jose Miguel Henriquez" userId="0983e437fca833bc" providerId="LiveId" clId="{E5B39DB7-01E6-4599-A93B-B790BDBC3E42}" dt="2023-11-14T11:59:33.858" v="5726"/>
        <pc:sldMkLst>
          <pc:docMk/>
          <pc:sldMk cId="3836269030" sldId="347"/>
        </pc:sldMkLst>
      </pc:sldChg>
      <pc:sldChg chg="del">
        <pc:chgData name="Jose Miguel Henriquez" userId="0983e437fca833bc" providerId="LiveId" clId="{E5B39DB7-01E6-4599-A93B-B790BDBC3E42}" dt="2023-11-08T14:23:47.372" v="1" actId="47"/>
        <pc:sldMkLst>
          <pc:docMk/>
          <pc:sldMk cId="802980197" sldId="348"/>
        </pc:sldMkLst>
      </pc:sldChg>
      <pc:sldChg chg="del">
        <pc:chgData name="Jose Miguel Henriquez" userId="0983e437fca833bc" providerId="LiveId" clId="{E5B39DB7-01E6-4599-A93B-B790BDBC3E42}" dt="2023-11-08T14:23:45.210" v="0" actId="47"/>
        <pc:sldMkLst>
          <pc:docMk/>
          <pc:sldMk cId="3038253173" sldId="349"/>
        </pc:sldMkLst>
      </pc:sldChg>
      <pc:sldChg chg="addSp delSp modSp mod setBg">
        <pc:chgData name="Jose Miguel Henriquez" userId="0983e437fca833bc" providerId="LiveId" clId="{E5B39DB7-01E6-4599-A93B-B790BDBC3E42}" dt="2023-11-10T04:25:09.950" v="2929" actId="20577"/>
        <pc:sldMkLst>
          <pc:docMk/>
          <pc:sldMk cId="357493674" sldId="350"/>
        </pc:sldMkLst>
        <pc:spChg chg="del">
          <ac:chgData name="Jose Miguel Henriquez" userId="0983e437fca833bc" providerId="LiveId" clId="{E5B39DB7-01E6-4599-A93B-B790BDBC3E42}" dt="2023-11-09T18:25:33.268" v="1176" actId="478"/>
          <ac:spMkLst>
            <pc:docMk/>
            <pc:sldMk cId="357493674" sldId="350"/>
            <ac:spMk id="2" creationId="{77C114D2-6A01-1F51-AD43-2574B2FE593F}"/>
          </ac:spMkLst>
        </pc:spChg>
        <pc:spChg chg="add mod">
          <ac:chgData name="Jose Miguel Henriquez" userId="0983e437fca833bc" providerId="LiveId" clId="{E5B39DB7-01E6-4599-A93B-B790BDBC3E42}" dt="2023-11-10T03:13:28.243" v="2367" actId="26606"/>
          <ac:spMkLst>
            <pc:docMk/>
            <pc:sldMk cId="357493674" sldId="350"/>
            <ac:spMk id="3" creationId="{2650FF62-25DC-1085-0367-33BB5FC50F51}"/>
          </ac:spMkLst>
        </pc:spChg>
        <pc:spChg chg="del">
          <ac:chgData name="Jose Miguel Henriquez" userId="0983e437fca833bc" providerId="LiveId" clId="{E5B39DB7-01E6-4599-A93B-B790BDBC3E42}" dt="2023-11-09T18:25:38.297" v="1177" actId="478"/>
          <ac:spMkLst>
            <pc:docMk/>
            <pc:sldMk cId="357493674" sldId="350"/>
            <ac:spMk id="4" creationId="{3F682A22-AC13-D120-15ED-6888AAA04886}"/>
          </ac:spMkLst>
        </pc:spChg>
        <pc:spChg chg="add del mod">
          <ac:chgData name="Jose Miguel Henriquez" userId="0983e437fca833bc" providerId="LiveId" clId="{E5B39DB7-01E6-4599-A93B-B790BDBC3E42}" dt="2023-11-09T18:56:09.466" v="1571" actId="478"/>
          <ac:spMkLst>
            <pc:docMk/>
            <pc:sldMk cId="357493674" sldId="350"/>
            <ac:spMk id="5" creationId="{4AEADA03-6DE9-0698-7BBC-74ED59E223DC}"/>
          </ac:spMkLst>
        </pc:spChg>
        <pc:spChg chg="add mod">
          <ac:chgData name="Jose Miguel Henriquez" userId="0983e437fca833bc" providerId="LiveId" clId="{E5B39DB7-01E6-4599-A93B-B790BDBC3E42}" dt="2023-11-10T04:25:09.950" v="2929" actId="20577"/>
          <ac:spMkLst>
            <pc:docMk/>
            <pc:sldMk cId="357493674" sldId="350"/>
            <ac:spMk id="12" creationId="{2CA771D9-1A04-3753-F91D-A489A7C07BA5}"/>
          </ac:spMkLst>
        </pc:spChg>
        <pc:spChg chg="add">
          <ac:chgData name="Jose Miguel Henriquez" userId="0983e437fca833bc" providerId="LiveId" clId="{E5B39DB7-01E6-4599-A93B-B790BDBC3E42}" dt="2023-11-10T03:13:28.243" v="2367" actId="26606"/>
          <ac:spMkLst>
            <pc:docMk/>
            <pc:sldMk cId="357493674" sldId="350"/>
            <ac:spMk id="17" creationId="{8E84B073-7978-494F-BD69-3C15D2CBF8C9}"/>
          </ac:spMkLst>
        </pc:spChg>
        <pc:spChg chg="add">
          <ac:chgData name="Jose Miguel Henriquez" userId="0983e437fca833bc" providerId="LiveId" clId="{E5B39DB7-01E6-4599-A93B-B790BDBC3E42}" dt="2023-11-10T03:13:28.243" v="2367" actId="26606"/>
          <ac:spMkLst>
            <pc:docMk/>
            <pc:sldMk cId="357493674" sldId="350"/>
            <ac:spMk id="19" creationId="{96B05946-1FC4-49B3-AAEC-C8854CA8A2F3}"/>
          </ac:spMkLst>
        </pc:spChg>
        <pc:picChg chg="add mod">
          <ac:chgData name="Jose Miguel Henriquez" userId="0983e437fca833bc" providerId="LiveId" clId="{E5B39DB7-01E6-4599-A93B-B790BDBC3E42}" dt="2023-11-10T03:13:28.243" v="2367" actId="26606"/>
          <ac:picMkLst>
            <pc:docMk/>
            <pc:sldMk cId="357493674" sldId="350"/>
            <ac:picMk id="7" creationId="{34425CE4-80F5-4FDE-7C1A-6B2818BA1FA1}"/>
          </ac:picMkLst>
        </pc:picChg>
        <pc:picChg chg="add mod modCrop">
          <ac:chgData name="Jose Miguel Henriquez" userId="0983e437fca833bc" providerId="LiveId" clId="{E5B39DB7-01E6-4599-A93B-B790BDBC3E42}" dt="2023-11-10T03:13:28.243" v="2367" actId="26606"/>
          <ac:picMkLst>
            <pc:docMk/>
            <pc:sldMk cId="357493674" sldId="350"/>
            <ac:picMk id="9" creationId="{FFF014CC-84C0-DCC0-B95A-161B7C8D968B}"/>
          </ac:picMkLst>
        </pc:picChg>
        <pc:picChg chg="add mod modCrop">
          <ac:chgData name="Jose Miguel Henriquez" userId="0983e437fca833bc" providerId="LiveId" clId="{E5B39DB7-01E6-4599-A93B-B790BDBC3E42}" dt="2023-11-10T03:13:28.243" v="2367" actId="26606"/>
          <ac:picMkLst>
            <pc:docMk/>
            <pc:sldMk cId="357493674" sldId="350"/>
            <ac:picMk id="11" creationId="{801ED608-EF6B-5CCE-E213-7FD2F535CDD7}"/>
          </ac:picMkLst>
        </pc:picChg>
      </pc:sldChg>
      <pc:sldChg chg="del">
        <pc:chgData name="Jose Miguel Henriquez" userId="0983e437fca833bc" providerId="LiveId" clId="{E5B39DB7-01E6-4599-A93B-B790BDBC3E42}" dt="2023-11-10T04:00:30.217" v="2527" actId="47"/>
        <pc:sldMkLst>
          <pc:docMk/>
          <pc:sldMk cId="3089818241" sldId="351"/>
        </pc:sldMkLst>
      </pc:sldChg>
      <pc:sldChg chg="del">
        <pc:chgData name="Jose Miguel Henriquez" userId="0983e437fca833bc" providerId="LiveId" clId="{E5B39DB7-01E6-4599-A93B-B790BDBC3E42}" dt="2023-11-08T14:23:53.117" v="3" actId="47"/>
        <pc:sldMkLst>
          <pc:docMk/>
          <pc:sldMk cId="73219053" sldId="352"/>
        </pc:sldMkLst>
      </pc:sldChg>
      <pc:sldChg chg="addSp delSp modSp add mod ord setBg">
        <pc:chgData name="Jose Miguel Henriquez" userId="0983e437fca833bc" providerId="LiveId" clId="{E5B39DB7-01E6-4599-A93B-B790BDBC3E42}" dt="2023-11-10T04:25:46.642" v="2963" actId="1076"/>
        <pc:sldMkLst>
          <pc:docMk/>
          <pc:sldMk cId="2881555634" sldId="352"/>
        </pc:sldMkLst>
        <pc:spChg chg="mod">
          <ac:chgData name="Jose Miguel Henriquez" userId="0983e437fca833bc" providerId="LiveId" clId="{E5B39DB7-01E6-4599-A93B-B790BDBC3E42}" dt="2023-11-10T03:13:44.341" v="2368" actId="26606"/>
          <ac:spMkLst>
            <pc:docMk/>
            <pc:sldMk cId="2881555634" sldId="352"/>
            <ac:spMk id="3" creationId="{2650FF62-25DC-1085-0367-33BB5FC50F51}"/>
          </ac:spMkLst>
        </pc:spChg>
        <pc:spChg chg="mod">
          <ac:chgData name="Jose Miguel Henriquez" userId="0983e437fca833bc" providerId="LiveId" clId="{E5B39DB7-01E6-4599-A93B-B790BDBC3E42}" dt="2023-11-10T04:25:46.642" v="2963" actId="1076"/>
          <ac:spMkLst>
            <pc:docMk/>
            <pc:sldMk cId="2881555634" sldId="352"/>
            <ac:spMk id="5" creationId="{4AEADA03-6DE9-0698-7BBC-74ED59E223DC}"/>
          </ac:spMkLst>
        </pc:spChg>
        <pc:spChg chg="add">
          <ac:chgData name="Jose Miguel Henriquez" userId="0983e437fca833bc" providerId="LiveId" clId="{E5B39DB7-01E6-4599-A93B-B790BDBC3E42}" dt="2023-11-10T03:13:44.341" v="2368" actId="26606"/>
          <ac:spMkLst>
            <pc:docMk/>
            <pc:sldMk cId="2881555634" sldId="352"/>
            <ac:spMk id="17" creationId="{7301F447-EEF7-48F5-AF73-7566EE7F64AD}"/>
          </ac:spMkLst>
        </pc:spChg>
        <pc:spChg chg="add">
          <ac:chgData name="Jose Miguel Henriquez" userId="0983e437fca833bc" providerId="LiveId" clId="{E5B39DB7-01E6-4599-A93B-B790BDBC3E42}" dt="2023-11-10T03:13:44.341" v="2368" actId="26606"/>
          <ac:spMkLst>
            <pc:docMk/>
            <pc:sldMk cId="2881555634" sldId="352"/>
            <ac:spMk id="19" creationId="{F7117410-A2A4-4085-9ADC-46744551DBDE}"/>
          </ac:spMkLst>
        </pc:spChg>
        <pc:spChg chg="add">
          <ac:chgData name="Jose Miguel Henriquez" userId="0983e437fca833bc" providerId="LiveId" clId="{E5B39DB7-01E6-4599-A93B-B790BDBC3E42}" dt="2023-11-10T03:13:44.341" v="2368" actId="26606"/>
          <ac:spMkLst>
            <pc:docMk/>
            <pc:sldMk cId="2881555634" sldId="352"/>
            <ac:spMk id="21" creationId="{99F74EB5-E547-4FB4-95F5-BCC788F3C4A0}"/>
          </ac:spMkLst>
        </pc:spChg>
        <pc:picChg chg="add mod">
          <ac:chgData name="Jose Miguel Henriquez" userId="0983e437fca833bc" providerId="LiveId" clId="{E5B39DB7-01E6-4599-A93B-B790BDBC3E42}" dt="2023-11-10T03:13:44.341" v="2368" actId="26606"/>
          <ac:picMkLst>
            <pc:docMk/>
            <pc:sldMk cId="2881555634" sldId="352"/>
            <ac:picMk id="4" creationId="{2DDD1CFC-129A-2F94-3E78-B5F88EF5F9DE}"/>
          </ac:picMkLst>
        </pc:picChg>
        <pc:picChg chg="del">
          <ac:chgData name="Jose Miguel Henriquez" userId="0983e437fca833bc" providerId="LiveId" clId="{E5B39DB7-01E6-4599-A93B-B790BDBC3E42}" dt="2023-11-09T18:56:53.416" v="1610" actId="478"/>
          <ac:picMkLst>
            <pc:docMk/>
            <pc:sldMk cId="2881555634" sldId="352"/>
            <ac:picMk id="7" creationId="{34425CE4-80F5-4FDE-7C1A-6B2818BA1FA1}"/>
          </ac:picMkLst>
        </pc:picChg>
        <pc:picChg chg="add mod modCrop">
          <ac:chgData name="Jose Miguel Henriquez" userId="0983e437fca833bc" providerId="LiveId" clId="{E5B39DB7-01E6-4599-A93B-B790BDBC3E42}" dt="2023-11-10T03:13:44.341" v="2368" actId="26606"/>
          <ac:picMkLst>
            <pc:docMk/>
            <pc:sldMk cId="2881555634" sldId="352"/>
            <ac:picMk id="8" creationId="{5F3BB4AC-EBC7-CC04-495E-7AC4E1286FA0}"/>
          </ac:picMkLst>
        </pc:picChg>
        <pc:picChg chg="del">
          <ac:chgData name="Jose Miguel Henriquez" userId="0983e437fca833bc" providerId="LiveId" clId="{E5B39DB7-01E6-4599-A93B-B790BDBC3E42}" dt="2023-11-09T18:56:55.075" v="1611" actId="478"/>
          <ac:picMkLst>
            <pc:docMk/>
            <pc:sldMk cId="2881555634" sldId="352"/>
            <ac:picMk id="9" creationId="{FFF014CC-84C0-DCC0-B95A-161B7C8D968B}"/>
          </ac:picMkLst>
        </pc:picChg>
        <pc:picChg chg="del mod">
          <ac:chgData name="Jose Miguel Henriquez" userId="0983e437fca833bc" providerId="LiveId" clId="{E5B39DB7-01E6-4599-A93B-B790BDBC3E42}" dt="2023-11-09T18:56:56.780" v="1613" actId="478"/>
          <ac:picMkLst>
            <pc:docMk/>
            <pc:sldMk cId="2881555634" sldId="352"/>
            <ac:picMk id="11" creationId="{801ED608-EF6B-5CCE-E213-7FD2F535CDD7}"/>
          </ac:picMkLst>
        </pc:picChg>
        <pc:picChg chg="add mod">
          <ac:chgData name="Jose Miguel Henriquez" userId="0983e437fca833bc" providerId="LiveId" clId="{E5B39DB7-01E6-4599-A93B-B790BDBC3E42}" dt="2023-11-10T03:13:44.341" v="2368" actId="26606"/>
          <ac:picMkLst>
            <pc:docMk/>
            <pc:sldMk cId="2881555634" sldId="352"/>
            <ac:picMk id="12" creationId="{14061C64-73AD-DA4E-AF34-587108B681F3}"/>
          </ac:picMkLst>
        </pc:picChg>
      </pc:sldChg>
      <pc:sldChg chg="addSp delSp modSp add mod setBg delDesignElem">
        <pc:chgData name="Jose Miguel Henriquez" userId="0983e437fca833bc" providerId="LiveId" clId="{E5B39DB7-01E6-4599-A93B-B790BDBC3E42}" dt="2023-11-10T05:07:18.132" v="3260" actId="113"/>
        <pc:sldMkLst>
          <pc:docMk/>
          <pc:sldMk cId="3407649735" sldId="353"/>
        </pc:sldMkLst>
        <pc:spChg chg="mod">
          <ac:chgData name="Jose Miguel Henriquez" userId="0983e437fca833bc" providerId="LiveId" clId="{E5B39DB7-01E6-4599-A93B-B790BDBC3E42}" dt="2023-11-10T05:05:34.964" v="3243" actId="1076"/>
          <ac:spMkLst>
            <pc:docMk/>
            <pc:sldMk cId="3407649735" sldId="353"/>
            <ac:spMk id="2" creationId="{77C114D2-6A01-1F51-AD43-2574B2FE593F}"/>
          </ac:spMkLst>
        </pc:spChg>
        <pc:spChg chg="add mod">
          <ac:chgData name="Jose Miguel Henriquez" userId="0983e437fca833bc" providerId="LiveId" clId="{E5B39DB7-01E6-4599-A93B-B790BDBC3E42}" dt="2023-11-10T05:07:18.132" v="3260" actId="113"/>
          <ac:spMkLst>
            <pc:docMk/>
            <pc:sldMk cId="3407649735" sldId="353"/>
            <ac:spMk id="5" creationId="{51B1952F-2414-AB96-393F-E5A206BD31A6}"/>
          </ac:spMkLst>
        </pc:spChg>
        <pc:spChg chg="add del">
          <ac:chgData name="Jose Miguel Henriquez" userId="0983e437fca833bc" providerId="LiveId" clId="{E5B39DB7-01E6-4599-A93B-B790BDBC3E42}" dt="2023-11-10T04:52:16.832" v="3142" actId="26606"/>
          <ac:spMkLst>
            <pc:docMk/>
            <pc:sldMk cId="3407649735" sldId="353"/>
            <ac:spMk id="9" creationId="{D4771268-CB57-404A-9271-370EB28F6090}"/>
          </ac:spMkLst>
        </pc:spChg>
        <pc:spChg chg="add">
          <ac:chgData name="Jose Miguel Henriquez" userId="0983e437fca833bc" providerId="LiveId" clId="{E5B39DB7-01E6-4599-A93B-B790BDBC3E42}" dt="2023-11-10T04:52:16.832" v="3142" actId="26606"/>
          <ac:spMkLst>
            <pc:docMk/>
            <pc:sldMk cId="3407649735" sldId="353"/>
            <ac:spMk id="14" creationId="{5DCB5928-DC7D-4612-9922-441966E15627}"/>
          </ac:spMkLst>
        </pc:spChg>
        <pc:spChg chg="add">
          <ac:chgData name="Jose Miguel Henriquez" userId="0983e437fca833bc" providerId="LiveId" clId="{E5B39DB7-01E6-4599-A93B-B790BDBC3E42}" dt="2023-11-10T04:52:16.832" v="3142" actId="26606"/>
          <ac:spMkLst>
            <pc:docMk/>
            <pc:sldMk cId="3407649735" sldId="353"/>
            <ac:spMk id="16" creationId="{682C1161-1736-45EC-99B7-33F3CAE9D517}"/>
          </ac:spMkLst>
        </pc:spChg>
        <pc:spChg chg="add">
          <ac:chgData name="Jose Miguel Henriquez" userId="0983e437fca833bc" providerId="LiveId" clId="{E5B39DB7-01E6-4599-A93B-B790BDBC3E42}" dt="2023-11-10T04:52:16.832" v="3142" actId="26606"/>
          <ac:spMkLst>
            <pc:docMk/>
            <pc:sldMk cId="3407649735" sldId="353"/>
            <ac:spMk id="18" creationId="{84D4DDB8-B68F-45B0-9F62-C4279996F672}"/>
          </ac:spMkLst>
        </pc:spChg>
        <pc:spChg chg="del">
          <ac:chgData name="Jose Miguel Henriquez" userId="0983e437fca833bc" providerId="LiveId" clId="{E5B39DB7-01E6-4599-A93B-B790BDBC3E42}" dt="2023-11-10T04:21:47.551" v="2782"/>
          <ac:spMkLst>
            <pc:docMk/>
            <pc:sldMk cId="3407649735" sldId="353"/>
            <ac:spMk id="19" creationId="{ECC07320-C2CA-4E29-8481-9D9E143C7788}"/>
          </ac:spMkLst>
        </pc:spChg>
        <pc:spChg chg="add">
          <ac:chgData name="Jose Miguel Henriquez" userId="0983e437fca833bc" providerId="LiveId" clId="{E5B39DB7-01E6-4599-A93B-B790BDBC3E42}" dt="2023-11-10T04:52:16.832" v="3142" actId="26606"/>
          <ac:spMkLst>
            <pc:docMk/>
            <pc:sldMk cId="3407649735" sldId="353"/>
            <ac:spMk id="20" creationId="{AF2F604E-43BE-4DC3-B983-E071523364F8}"/>
          </ac:spMkLst>
        </pc:spChg>
        <pc:spChg chg="del">
          <ac:chgData name="Jose Miguel Henriquez" userId="0983e437fca833bc" providerId="LiveId" clId="{E5B39DB7-01E6-4599-A93B-B790BDBC3E42}" dt="2023-11-10T04:21:47.551" v="2782"/>
          <ac:spMkLst>
            <pc:docMk/>
            <pc:sldMk cId="3407649735" sldId="353"/>
            <ac:spMk id="21" creationId="{178FB36B-5BFE-42CA-BC60-1115E0D95EEC}"/>
          </ac:spMkLst>
        </pc:spChg>
        <pc:spChg chg="add">
          <ac:chgData name="Jose Miguel Henriquez" userId="0983e437fca833bc" providerId="LiveId" clId="{E5B39DB7-01E6-4599-A93B-B790BDBC3E42}" dt="2023-11-10T04:52:16.832" v="3142" actId="26606"/>
          <ac:spMkLst>
            <pc:docMk/>
            <pc:sldMk cId="3407649735" sldId="353"/>
            <ac:spMk id="22" creationId="{08C9B587-E65E-4B52-B37C-ABEBB6E87928}"/>
          </ac:spMkLst>
        </pc:spChg>
        <pc:spChg chg="del">
          <ac:chgData name="Jose Miguel Henriquez" userId="0983e437fca833bc" providerId="LiveId" clId="{E5B39DB7-01E6-4599-A93B-B790BDBC3E42}" dt="2023-11-10T04:22:16.223" v="2804" actId="478"/>
          <ac:spMkLst>
            <pc:docMk/>
            <pc:sldMk cId="3407649735" sldId="353"/>
            <ac:spMk id="23" creationId="{22DD53A0-D595-1776-22BF-BFBA1FC534AB}"/>
          </ac:spMkLst>
        </pc:spChg>
        <pc:spChg chg="del">
          <ac:chgData name="Jose Miguel Henriquez" userId="0983e437fca833bc" providerId="LiveId" clId="{E5B39DB7-01E6-4599-A93B-B790BDBC3E42}" dt="2023-11-10T04:22:16.223" v="2804" actId="478"/>
          <ac:spMkLst>
            <pc:docMk/>
            <pc:sldMk cId="3407649735" sldId="353"/>
            <ac:spMk id="27" creationId="{D07B353B-0D4E-5F91-7968-2A177D435BBB}"/>
          </ac:spMkLst>
        </pc:spChg>
        <pc:spChg chg="del">
          <ac:chgData name="Jose Miguel Henriquez" userId="0983e437fca833bc" providerId="LiveId" clId="{E5B39DB7-01E6-4599-A93B-B790BDBC3E42}" dt="2023-11-10T04:22:16.223" v="2804" actId="478"/>
          <ac:spMkLst>
            <pc:docMk/>
            <pc:sldMk cId="3407649735" sldId="353"/>
            <ac:spMk id="28" creationId="{8BC15C17-E6FE-84A6-8926-BB3399B05514}"/>
          </ac:spMkLst>
        </pc:spChg>
        <pc:picChg chg="add mod">
          <ac:chgData name="Jose Miguel Henriquez" userId="0983e437fca833bc" providerId="LiveId" clId="{E5B39DB7-01E6-4599-A93B-B790BDBC3E42}" dt="2023-11-10T04:52:39.523" v="3167" actId="14100"/>
          <ac:picMkLst>
            <pc:docMk/>
            <pc:sldMk cId="3407649735" sldId="353"/>
            <ac:picMk id="4" creationId="{257AB6D6-57F8-D5F0-8083-63476D98BA2E}"/>
          </ac:picMkLst>
        </pc:picChg>
        <pc:picChg chg="del">
          <ac:chgData name="Jose Miguel Henriquez" userId="0983e437fca833bc" providerId="LiveId" clId="{E5B39DB7-01E6-4599-A93B-B790BDBC3E42}" dt="2023-11-10T04:22:11.999" v="2803" actId="478"/>
          <ac:picMkLst>
            <pc:docMk/>
            <pc:sldMk cId="3407649735" sldId="353"/>
            <ac:picMk id="7" creationId="{E33E91BE-2891-153A-0050-0353F021F7E8}"/>
          </ac:picMkLst>
        </pc:picChg>
      </pc:sldChg>
      <pc:sldChg chg="delSp add del setBg delDesignElem">
        <pc:chgData name="Jose Miguel Henriquez" userId="0983e437fca833bc" providerId="LiveId" clId="{E5B39DB7-01E6-4599-A93B-B790BDBC3E42}" dt="2023-11-10T04:23:17.521" v="2832" actId="47"/>
        <pc:sldMkLst>
          <pc:docMk/>
          <pc:sldMk cId="3681054664" sldId="354"/>
        </pc:sldMkLst>
        <pc:spChg chg="del">
          <ac:chgData name="Jose Miguel Henriquez" userId="0983e437fca833bc" providerId="LiveId" clId="{E5B39DB7-01E6-4599-A93B-B790BDBC3E42}" dt="2023-11-10T04:21:48.356" v="2784"/>
          <ac:spMkLst>
            <pc:docMk/>
            <pc:sldMk cId="3681054664" sldId="354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48.356" v="2784"/>
          <ac:spMkLst>
            <pc:docMk/>
            <pc:sldMk cId="3681054664" sldId="354"/>
            <ac:spMk id="21" creationId="{178FB36B-5BFE-42CA-BC60-1115E0D95EEC}"/>
          </ac:spMkLst>
        </pc:spChg>
      </pc:sldChg>
      <pc:sldChg chg="delSp add del setBg delDesignElem">
        <pc:chgData name="Jose Miguel Henriquez" userId="0983e437fca833bc" providerId="LiveId" clId="{E5B39DB7-01E6-4599-A93B-B790BDBC3E42}" dt="2023-11-10T04:23:16.883" v="2831" actId="47"/>
        <pc:sldMkLst>
          <pc:docMk/>
          <pc:sldMk cId="1141850737" sldId="355"/>
        </pc:sldMkLst>
        <pc:spChg chg="del">
          <ac:chgData name="Jose Miguel Henriquez" userId="0983e437fca833bc" providerId="LiveId" clId="{E5B39DB7-01E6-4599-A93B-B790BDBC3E42}" dt="2023-11-10T04:21:48.970" v="2786"/>
          <ac:spMkLst>
            <pc:docMk/>
            <pc:sldMk cId="1141850737" sldId="355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48.970" v="2786"/>
          <ac:spMkLst>
            <pc:docMk/>
            <pc:sldMk cId="1141850737" sldId="355"/>
            <ac:spMk id="21" creationId="{178FB36B-5BFE-42CA-BC60-1115E0D95EEC}"/>
          </ac:spMkLst>
        </pc:spChg>
      </pc:sldChg>
      <pc:sldChg chg="delSp add del setBg delDesignElem">
        <pc:chgData name="Jose Miguel Henriquez" userId="0983e437fca833bc" providerId="LiveId" clId="{E5B39DB7-01E6-4599-A93B-B790BDBC3E42}" dt="2023-11-10T04:23:16.730" v="2830" actId="47"/>
        <pc:sldMkLst>
          <pc:docMk/>
          <pc:sldMk cId="127424638" sldId="356"/>
        </pc:sldMkLst>
        <pc:spChg chg="del">
          <ac:chgData name="Jose Miguel Henriquez" userId="0983e437fca833bc" providerId="LiveId" clId="{E5B39DB7-01E6-4599-A93B-B790BDBC3E42}" dt="2023-11-10T04:21:49.477" v="2788"/>
          <ac:spMkLst>
            <pc:docMk/>
            <pc:sldMk cId="127424638" sldId="356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49.477" v="2788"/>
          <ac:spMkLst>
            <pc:docMk/>
            <pc:sldMk cId="127424638" sldId="356"/>
            <ac:spMk id="21" creationId="{178FB36B-5BFE-42CA-BC60-1115E0D95EEC}"/>
          </ac:spMkLst>
        </pc:spChg>
      </pc:sldChg>
      <pc:sldChg chg="delSp add del setBg delDesignElem">
        <pc:chgData name="Jose Miguel Henriquez" userId="0983e437fca833bc" providerId="LiveId" clId="{E5B39DB7-01E6-4599-A93B-B790BDBC3E42}" dt="2023-11-10T04:23:16.605" v="2829" actId="47"/>
        <pc:sldMkLst>
          <pc:docMk/>
          <pc:sldMk cId="3903364268" sldId="357"/>
        </pc:sldMkLst>
        <pc:spChg chg="del">
          <ac:chgData name="Jose Miguel Henriquez" userId="0983e437fca833bc" providerId="LiveId" clId="{E5B39DB7-01E6-4599-A93B-B790BDBC3E42}" dt="2023-11-10T04:21:49.935" v="2790"/>
          <ac:spMkLst>
            <pc:docMk/>
            <pc:sldMk cId="3903364268" sldId="357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49.935" v="2790"/>
          <ac:spMkLst>
            <pc:docMk/>
            <pc:sldMk cId="3903364268" sldId="357"/>
            <ac:spMk id="21" creationId="{178FB36B-5BFE-42CA-BC60-1115E0D95EEC}"/>
          </ac:spMkLst>
        </pc:spChg>
      </pc:sldChg>
      <pc:sldChg chg="delSp add del setBg delDesignElem">
        <pc:chgData name="Jose Miguel Henriquez" userId="0983e437fca833bc" providerId="LiveId" clId="{E5B39DB7-01E6-4599-A93B-B790BDBC3E42}" dt="2023-11-10T04:23:16.449" v="2828" actId="47"/>
        <pc:sldMkLst>
          <pc:docMk/>
          <pc:sldMk cId="2782966059" sldId="358"/>
        </pc:sldMkLst>
        <pc:spChg chg="del">
          <ac:chgData name="Jose Miguel Henriquez" userId="0983e437fca833bc" providerId="LiveId" clId="{E5B39DB7-01E6-4599-A93B-B790BDBC3E42}" dt="2023-11-10T04:21:50.331" v="2792"/>
          <ac:spMkLst>
            <pc:docMk/>
            <pc:sldMk cId="2782966059" sldId="358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50.331" v="2792"/>
          <ac:spMkLst>
            <pc:docMk/>
            <pc:sldMk cId="2782966059" sldId="358"/>
            <ac:spMk id="21" creationId="{178FB36B-5BFE-42CA-BC60-1115E0D95EEC}"/>
          </ac:spMkLst>
        </pc:spChg>
      </pc:sldChg>
      <pc:sldChg chg="delSp add del setBg delDesignElem">
        <pc:chgData name="Jose Miguel Henriquez" userId="0983e437fca833bc" providerId="LiveId" clId="{E5B39DB7-01E6-4599-A93B-B790BDBC3E42}" dt="2023-11-10T04:23:16.320" v="2827" actId="47"/>
        <pc:sldMkLst>
          <pc:docMk/>
          <pc:sldMk cId="3973658853" sldId="359"/>
        </pc:sldMkLst>
        <pc:spChg chg="del">
          <ac:chgData name="Jose Miguel Henriquez" userId="0983e437fca833bc" providerId="LiveId" clId="{E5B39DB7-01E6-4599-A93B-B790BDBC3E42}" dt="2023-11-10T04:21:50.694" v="2794"/>
          <ac:spMkLst>
            <pc:docMk/>
            <pc:sldMk cId="3973658853" sldId="359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50.694" v="2794"/>
          <ac:spMkLst>
            <pc:docMk/>
            <pc:sldMk cId="3973658853" sldId="359"/>
            <ac:spMk id="21" creationId="{178FB36B-5BFE-42CA-BC60-1115E0D95EEC}"/>
          </ac:spMkLst>
        </pc:spChg>
      </pc:sldChg>
      <pc:sldChg chg="delSp add del setBg delDesignElem">
        <pc:chgData name="Jose Miguel Henriquez" userId="0983e437fca833bc" providerId="LiveId" clId="{E5B39DB7-01E6-4599-A93B-B790BDBC3E42}" dt="2023-11-10T04:23:16.195" v="2826" actId="47"/>
        <pc:sldMkLst>
          <pc:docMk/>
          <pc:sldMk cId="4028686152" sldId="360"/>
        </pc:sldMkLst>
        <pc:spChg chg="del">
          <ac:chgData name="Jose Miguel Henriquez" userId="0983e437fca833bc" providerId="LiveId" clId="{E5B39DB7-01E6-4599-A93B-B790BDBC3E42}" dt="2023-11-10T04:21:51.097" v="2796"/>
          <ac:spMkLst>
            <pc:docMk/>
            <pc:sldMk cId="4028686152" sldId="360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51.097" v="2796"/>
          <ac:spMkLst>
            <pc:docMk/>
            <pc:sldMk cId="4028686152" sldId="360"/>
            <ac:spMk id="21" creationId="{178FB36B-5BFE-42CA-BC60-1115E0D95EEC}"/>
          </ac:spMkLst>
        </pc:spChg>
      </pc:sldChg>
      <pc:sldChg chg="delSp add del setBg delDesignElem">
        <pc:chgData name="Jose Miguel Henriquez" userId="0983e437fca833bc" providerId="LiveId" clId="{E5B39DB7-01E6-4599-A93B-B790BDBC3E42}" dt="2023-11-10T04:23:16.053" v="2825" actId="47"/>
        <pc:sldMkLst>
          <pc:docMk/>
          <pc:sldMk cId="3604378302" sldId="361"/>
        </pc:sldMkLst>
        <pc:spChg chg="del">
          <ac:chgData name="Jose Miguel Henriquez" userId="0983e437fca833bc" providerId="LiveId" clId="{E5B39DB7-01E6-4599-A93B-B790BDBC3E42}" dt="2023-11-10T04:21:51.417" v="2798"/>
          <ac:spMkLst>
            <pc:docMk/>
            <pc:sldMk cId="3604378302" sldId="361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51.417" v="2798"/>
          <ac:spMkLst>
            <pc:docMk/>
            <pc:sldMk cId="3604378302" sldId="361"/>
            <ac:spMk id="21" creationId="{178FB36B-5BFE-42CA-BC60-1115E0D95EEC}"/>
          </ac:spMkLst>
        </pc:spChg>
      </pc:sldChg>
      <pc:sldChg chg="delSp add del setBg delDesignElem">
        <pc:chgData name="Jose Miguel Henriquez" userId="0983e437fca833bc" providerId="LiveId" clId="{E5B39DB7-01E6-4599-A93B-B790BDBC3E42}" dt="2023-11-10T04:23:15.912" v="2824" actId="47"/>
        <pc:sldMkLst>
          <pc:docMk/>
          <pc:sldMk cId="83430859" sldId="362"/>
        </pc:sldMkLst>
        <pc:spChg chg="del">
          <ac:chgData name="Jose Miguel Henriquez" userId="0983e437fca833bc" providerId="LiveId" clId="{E5B39DB7-01E6-4599-A93B-B790BDBC3E42}" dt="2023-11-10T04:21:51.736" v="2800"/>
          <ac:spMkLst>
            <pc:docMk/>
            <pc:sldMk cId="83430859" sldId="362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51.736" v="2800"/>
          <ac:spMkLst>
            <pc:docMk/>
            <pc:sldMk cId="83430859" sldId="362"/>
            <ac:spMk id="21" creationId="{178FB36B-5BFE-42CA-BC60-1115E0D95EEC}"/>
          </ac:spMkLst>
        </pc:spChg>
      </pc:sldChg>
      <pc:sldChg chg="delSp add del setBg delDesignElem">
        <pc:chgData name="Jose Miguel Henriquez" userId="0983e437fca833bc" providerId="LiveId" clId="{E5B39DB7-01E6-4599-A93B-B790BDBC3E42}" dt="2023-11-10T04:23:15.776" v="2823" actId="47"/>
        <pc:sldMkLst>
          <pc:docMk/>
          <pc:sldMk cId="2630268364" sldId="363"/>
        </pc:sldMkLst>
        <pc:spChg chg="del">
          <ac:chgData name="Jose Miguel Henriquez" userId="0983e437fca833bc" providerId="LiveId" clId="{E5B39DB7-01E6-4599-A93B-B790BDBC3E42}" dt="2023-11-10T04:21:52.680" v="2802"/>
          <ac:spMkLst>
            <pc:docMk/>
            <pc:sldMk cId="2630268364" sldId="363"/>
            <ac:spMk id="19" creationId="{ECC07320-C2CA-4E29-8481-9D9E143C7788}"/>
          </ac:spMkLst>
        </pc:spChg>
        <pc:spChg chg="del">
          <ac:chgData name="Jose Miguel Henriquez" userId="0983e437fca833bc" providerId="LiveId" clId="{E5B39DB7-01E6-4599-A93B-B790BDBC3E42}" dt="2023-11-10T04:21:52.680" v="2802"/>
          <ac:spMkLst>
            <pc:docMk/>
            <pc:sldMk cId="2630268364" sldId="363"/>
            <ac:spMk id="21" creationId="{178FB36B-5BFE-42CA-BC60-1115E0D95EEC}"/>
          </ac:spMkLst>
        </pc:spChg>
      </pc:sldChg>
      <pc:sldChg chg="addSp delSp modSp add mod">
        <pc:chgData name="Jose Miguel Henriquez" userId="0983e437fca833bc" providerId="LiveId" clId="{E5B39DB7-01E6-4599-A93B-B790BDBC3E42}" dt="2023-11-10T14:14:54.538" v="3846" actId="1035"/>
        <pc:sldMkLst>
          <pc:docMk/>
          <pc:sldMk cId="1866826205" sldId="364"/>
        </pc:sldMkLst>
        <pc:spChg chg="mod">
          <ac:chgData name="Jose Miguel Henriquez" userId="0983e437fca833bc" providerId="LiveId" clId="{E5B39DB7-01E6-4599-A93B-B790BDBC3E42}" dt="2023-11-10T14:12:07.560" v="3833" actId="14100"/>
          <ac:spMkLst>
            <pc:docMk/>
            <pc:sldMk cId="1866826205" sldId="364"/>
            <ac:spMk id="2" creationId="{77C114D2-6A01-1F51-AD43-2574B2FE593F}"/>
          </ac:spMkLst>
        </pc:spChg>
        <pc:spChg chg="add mod">
          <ac:chgData name="Jose Miguel Henriquez" userId="0983e437fca833bc" providerId="LiveId" clId="{E5B39DB7-01E6-4599-A93B-B790BDBC3E42}" dt="2023-11-10T14:14:45.789" v="3839" actId="1035"/>
          <ac:spMkLst>
            <pc:docMk/>
            <pc:sldMk cId="1866826205" sldId="364"/>
            <ac:spMk id="5" creationId="{06F453EC-B8A1-66BC-43B8-0A739A433396}"/>
          </ac:spMkLst>
        </pc:spChg>
        <pc:spChg chg="add mod">
          <ac:chgData name="Jose Miguel Henriquez" userId="0983e437fca833bc" providerId="LiveId" clId="{E5B39DB7-01E6-4599-A93B-B790BDBC3E42}" dt="2023-11-10T05:49:22.002" v="3572" actId="255"/>
          <ac:spMkLst>
            <pc:docMk/>
            <pc:sldMk cId="1866826205" sldId="364"/>
            <ac:spMk id="6" creationId="{EC19651A-550F-3951-1EDD-C3E4528C96FF}"/>
          </ac:spMkLst>
        </pc:spChg>
        <pc:spChg chg="add del mod">
          <ac:chgData name="Jose Miguel Henriquez" userId="0983e437fca833bc" providerId="LiveId" clId="{E5B39DB7-01E6-4599-A93B-B790BDBC3E42}" dt="2023-11-10T05:37:27.416" v="3379" actId="478"/>
          <ac:spMkLst>
            <pc:docMk/>
            <pc:sldMk cId="1866826205" sldId="364"/>
            <ac:spMk id="7" creationId="{8E0C8820-D9A5-5246-A02B-6B597C53AE1C}"/>
          </ac:spMkLst>
        </pc:spChg>
        <pc:spChg chg="add del mod">
          <ac:chgData name="Jose Miguel Henriquez" userId="0983e437fca833bc" providerId="LiveId" clId="{E5B39DB7-01E6-4599-A93B-B790BDBC3E42}" dt="2023-11-10T05:37:35.156" v="3382" actId="478"/>
          <ac:spMkLst>
            <pc:docMk/>
            <pc:sldMk cId="1866826205" sldId="364"/>
            <ac:spMk id="8" creationId="{B04B825D-4F49-EC54-1541-9ACC3D59B932}"/>
          </ac:spMkLst>
        </pc:spChg>
        <pc:spChg chg="add del mod">
          <ac:chgData name="Jose Miguel Henriquez" userId="0983e437fca833bc" providerId="LiveId" clId="{E5B39DB7-01E6-4599-A93B-B790BDBC3E42}" dt="2023-11-10T05:37:41.070" v="3384" actId="478"/>
          <ac:spMkLst>
            <pc:docMk/>
            <pc:sldMk cId="1866826205" sldId="364"/>
            <ac:spMk id="9" creationId="{0E196D7C-41C6-A92F-7CEB-73B3A2B0FE8E}"/>
          </ac:spMkLst>
        </pc:spChg>
        <pc:spChg chg="add del mod">
          <ac:chgData name="Jose Miguel Henriquez" userId="0983e437fca833bc" providerId="LiveId" clId="{E5B39DB7-01E6-4599-A93B-B790BDBC3E42}" dt="2023-11-10T05:37:30.244" v="3380" actId="478"/>
          <ac:spMkLst>
            <pc:docMk/>
            <pc:sldMk cId="1866826205" sldId="364"/>
            <ac:spMk id="10" creationId="{C9E80D87-2F85-B538-0EBD-FA094FB366FD}"/>
          </ac:spMkLst>
        </pc:spChg>
        <pc:spChg chg="add del">
          <ac:chgData name="Jose Miguel Henriquez" userId="0983e437fca833bc" providerId="LiveId" clId="{E5B39DB7-01E6-4599-A93B-B790BDBC3E42}" dt="2023-11-10T05:47:32.940" v="3532" actId="22"/>
          <ac:spMkLst>
            <pc:docMk/>
            <pc:sldMk cId="1866826205" sldId="364"/>
            <ac:spMk id="12" creationId="{28D4681E-A17B-4589-A0F1-EBC46DA9286B}"/>
          </ac:spMkLst>
        </pc:spChg>
        <pc:spChg chg="add mod">
          <ac:chgData name="Jose Miguel Henriquez" userId="0983e437fca833bc" providerId="LiveId" clId="{E5B39DB7-01E6-4599-A93B-B790BDBC3E42}" dt="2023-11-10T14:14:49.698" v="3842" actId="1035"/>
          <ac:spMkLst>
            <pc:docMk/>
            <pc:sldMk cId="1866826205" sldId="364"/>
            <ac:spMk id="14" creationId="{B4D54C9E-8BB7-B68D-4500-9D28DAA103AD}"/>
          </ac:spMkLst>
        </pc:spChg>
        <pc:spChg chg="add mod">
          <ac:chgData name="Jose Miguel Henriquez" userId="0983e437fca833bc" providerId="LiveId" clId="{E5B39DB7-01E6-4599-A93B-B790BDBC3E42}" dt="2023-11-10T14:14:54.538" v="3846" actId="1035"/>
          <ac:spMkLst>
            <pc:docMk/>
            <pc:sldMk cId="1866826205" sldId="364"/>
            <ac:spMk id="16" creationId="{E216D924-ADEC-5D55-B095-7DF48E95B8FB}"/>
          </ac:spMkLst>
        </pc:spChg>
        <pc:picChg chg="add mod">
          <ac:chgData name="Jose Miguel Henriquez" userId="0983e437fca833bc" providerId="LiveId" clId="{E5B39DB7-01E6-4599-A93B-B790BDBC3E42}" dt="2023-11-10T14:08:10.953" v="3785" actId="14100"/>
          <ac:picMkLst>
            <pc:docMk/>
            <pc:sldMk cId="1866826205" sldId="364"/>
            <ac:picMk id="4" creationId="{81E94425-D8B3-DEEB-F9C6-74D4AD61B1FE}"/>
          </ac:picMkLst>
        </pc:picChg>
      </pc:sldChg>
      <pc:sldChg chg="addSp delSp modSp add mod setBg">
        <pc:chgData name="Jose Miguel Henriquez" userId="0983e437fca833bc" providerId="LiveId" clId="{E5B39DB7-01E6-4599-A93B-B790BDBC3E42}" dt="2023-11-10T15:46:52.234" v="4363" actId="1035"/>
        <pc:sldMkLst>
          <pc:docMk/>
          <pc:sldMk cId="840083284" sldId="365"/>
        </pc:sldMkLst>
        <pc:spChg chg="mod">
          <ac:chgData name="Jose Miguel Henriquez" userId="0983e437fca833bc" providerId="LiveId" clId="{E5B39DB7-01E6-4599-A93B-B790BDBC3E42}" dt="2023-11-10T15:22:03.217" v="4150" actId="26606"/>
          <ac:spMkLst>
            <pc:docMk/>
            <pc:sldMk cId="840083284" sldId="365"/>
            <ac:spMk id="2" creationId="{77C114D2-6A01-1F51-AD43-2574B2FE593F}"/>
          </ac:spMkLst>
        </pc:spChg>
        <pc:spChg chg="add mod">
          <ac:chgData name="Jose Miguel Henriquez" userId="0983e437fca833bc" providerId="LiveId" clId="{E5B39DB7-01E6-4599-A93B-B790BDBC3E42}" dt="2023-11-10T15:46:19.390" v="4335" actId="1076"/>
          <ac:spMkLst>
            <pc:docMk/>
            <pc:sldMk cId="840083284" sldId="365"/>
            <ac:spMk id="4" creationId="{7D32086B-3E0F-2BE3-A158-5DADAAE4E0AC}"/>
          </ac:spMkLst>
        </pc:spChg>
        <pc:spChg chg="add mod">
          <ac:chgData name="Jose Miguel Henriquez" userId="0983e437fca833bc" providerId="LiveId" clId="{E5B39DB7-01E6-4599-A93B-B790BDBC3E42}" dt="2023-11-10T15:46:30.175" v="4338" actId="1076"/>
          <ac:spMkLst>
            <pc:docMk/>
            <pc:sldMk cId="840083284" sldId="365"/>
            <ac:spMk id="6" creationId="{AF6614EE-6DE5-456B-1713-BA229EFCF14B}"/>
          </ac:spMkLst>
        </pc:spChg>
        <pc:spChg chg="add mod">
          <ac:chgData name="Jose Miguel Henriquez" userId="0983e437fca833bc" providerId="LiveId" clId="{E5B39DB7-01E6-4599-A93B-B790BDBC3E42}" dt="2023-11-10T15:46:41.596" v="4340" actId="14100"/>
          <ac:spMkLst>
            <pc:docMk/>
            <pc:sldMk cId="840083284" sldId="365"/>
            <ac:spMk id="8" creationId="{0182BD31-C4B8-572C-95C6-F5A42DF39CDD}"/>
          </ac:spMkLst>
        </pc:spChg>
        <pc:spChg chg="add mod">
          <ac:chgData name="Jose Miguel Henriquez" userId="0983e437fca833bc" providerId="LiveId" clId="{E5B39DB7-01E6-4599-A93B-B790BDBC3E42}" dt="2023-11-10T15:46:52.234" v="4363" actId="1035"/>
          <ac:spMkLst>
            <pc:docMk/>
            <pc:sldMk cId="840083284" sldId="365"/>
            <ac:spMk id="10" creationId="{BA9CAF25-DB55-9049-C05A-506C7213BD50}"/>
          </ac:spMkLst>
        </pc:spChg>
        <pc:spChg chg="add del">
          <ac:chgData name="Jose Miguel Henriquez" userId="0983e437fca833bc" providerId="LiveId" clId="{E5B39DB7-01E6-4599-A93B-B790BDBC3E42}" dt="2023-11-10T15:22:03.217" v="4150" actId="26606"/>
          <ac:spMkLst>
            <pc:docMk/>
            <pc:sldMk cId="840083284" sldId="365"/>
            <ac:spMk id="16" creationId="{04812C46-200A-4DEB-A05E-3ED6C68C2387}"/>
          </ac:spMkLst>
        </pc:spChg>
        <pc:spChg chg="add del">
          <ac:chgData name="Jose Miguel Henriquez" userId="0983e437fca833bc" providerId="LiveId" clId="{E5B39DB7-01E6-4599-A93B-B790BDBC3E42}" dt="2023-11-10T15:22:03.217" v="4150" actId="26606"/>
          <ac:spMkLst>
            <pc:docMk/>
            <pc:sldMk cId="840083284" sldId="365"/>
            <ac:spMk id="18" creationId="{D1EA859B-E555-4109-94F3-6700E046E008}"/>
          </ac:spMkLst>
        </pc:spChg>
        <pc:picChg chg="add del mod">
          <ac:chgData name="Jose Miguel Henriquez" userId="0983e437fca833bc" providerId="LiveId" clId="{E5B39DB7-01E6-4599-A93B-B790BDBC3E42}" dt="2023-11-10T15:22:03.217" v="4150" actId="26606"/>
          <ac:picMkLst>
            <pc:docMk/>
            <pc:sldMk cId="840083284" sldId="365"/>
            <ac:picMk id="12" creationId="{4CC26B16-8D99-4C36-0EAC-57D26A5C2AE5}"/>
          </ac:picMkLst>
        </pc:picChg>
        <pc:picChg chg="add mod modCrop">
          <ac:chgData name="Jose Miguel Henriquez" userId="0983e437fca833bc" providerId="LiveId" clId="{E5B39DB7-01E6-4599-A93B-B790BDBC3E42}" dt="2023-11-10T15:44:13.465" v="4283" actId="1076"/>
          <ac:picMkLst>
            <pc:docMk/>
            <pc:sldMk cId="840083284" sldId="365"/>
            <ac:picMk id="13" creationId="{C09CAFDE-7A06-ECD0-88D2-ECE17F57EA54}"/>
          </ac:picMkLst>
        </pc:picChg>
      </pc:sldChg>
      <pc:sldChg chg="addSp delSp modSp add mod">
        <pc:chgData name="Jose Miguel Henriquez" userId="0983e437fca833bc" providerId="LiveId" clId="{E5B39DB7-01E6-4599-A93B-B790BDBC3E42}" dt="2023-11-10T16:15:44.772" v="4465" actId="1076"/>
        <pc:sldMkLst>
          <pc:docMk/>
          <pc:sldMk cId="1653669752" sldId="366"/>
        </pc:sldMkLst>
        <pc:spChg chg="del">
          <ac:chgData name="Jose Miguel Henriquez" userId="0983e437fca833bc" providerId="LiveId" clId="{E5B39DB7-01E6-4599-A93B-B790BDBC3E42}" dt="2023-11-10T16:13:19.763" v="4374" actId="478"/>
          <ac:spMkLst>
            <pc:docMk/>
            <pc:sldMk cId="1653669752" sldId="366"/>
            <ac:spMk id="2" creationId="{77C114D2-6A01-1F51-AD43-2574B2FE593F}"/>
          </ac:spMkLst>
        </pc:spChg>
        <pc:spChg chg="add mod">
          <ac:chgData name="Jose Miguel Henriquez" userId="0983e437fca833bc" providerId="LiveId" clId="{E5B39DB7-01E6-4599-A93B-B790BDBC3E42}" dt="2023-11-10T16:15:44.772" v="4465" actId="1076"/>
          <ac:spMkLst>
            <pc:docMk/>
            <pc:sldMk cId="1653669752" sldId="366"/>
            <ac:spMk id="4" creationId="{11647BF8-7428-7CFD-0AEB-7CBCEDF5F934}"/>
          </ac:spMkLst>
        </pc:spChg>
        <pc:spChg chg="add mod">
          <ac:chgData name="Jose Miguel Henriquez" userId="0983e437fca833bc" providerId="LiveId" clId="{E5B39DB7-01E6-4599-A93B-B790BDBC3E42}" dt="2023-11-10T16:15:44.772" v="4465" actId="1076"/>
          <ac:spMkLst>
            <pc:docMk/>
            <pc:sldMk cId="1653669752" sldId="366"/>
            <ac:spMk id="6" creationId="{E9FA8E6C-2688-3376-FBB3-613D85BDF850}"/>
          </ac:spMkLst>
        </pc:spChg>
        <pc:picChg chg="add mod">
          <ac:chgData name="Jose Miguel Henriquez" userId="0983e437fca833bc" providerId="LiveId" clId="{E5B39DB7-01E6-4599-A93B-B790BDBC3E42}" dt="2023-11-10T16:15:32.582" v="4464" actId="1038"/>
          <ac:picMkLst>
            <pc:docMk/>
            <pc:sldMk cId="1653669752" sldId="366"/>
            <ac:picMk id="8" creationId="{5407ABA5-13EF-43C6-99FF-B458B6907AEF}"/>
          </ac:picMkLst>
        </pc:picChg>
      </pc:sldChg>
      <pc:sldChg chg="addSp delSp modSp add mod">
        <pc:chgData name="Jose Miguel Henriquez" userId="0983e437fca833bc" providerId="LiveId" clId="{E5B39DB7-01E6-4599-A93B-B790BDBC3E42}" dt="2023-11-10T16:51:19.785" v="4935" actId="478"/>
        <pc:sldMkLst>
          <pc:docMk/>
          <pc:sldMk cId="1192751739" sldId="367"/>
        </pc:sldMkLst>
        <pc:spChg chg="mod">
          <ac:chgData name="Jose Miguel Henriquez" userId="0983e437fca833bc" providerId="LiveId" clId="{E5B39DB7-01E6-4599-A93B-B790BDBC3E42}" dt="2023-11-10T16:43:45.070" v="4626" actId="1076"/>
          <ac:spMkLst>
            <pc:docMk/>
            <pc:sldMk cId="1192751739" sldId="367"/>
            <ac:spMk id="2" creationId="{77C114D2-6A01-1F51-AD43-2574B2FE593F}"/>
          </ac:spMkLst>
        </pc:spChg>
        <pc:spChg chg="add mod">
          <ac:chgData name="Jose Miguel Henriquez" userId="0983e437fca833bc" providerId="LiveId" clId="{E5B39DB7-01E6-4599-A93B-B790BDBC3E42}" dt="2023-11-10T16:50:43.440" v="4906" actId="1037"/>
          <ac:spMkLst>
            <pc:docMk/>
            <pc:sldMk cId="1192751739" sldId="367"/>
            <ac:spMk id="4" creationId="{B33641C9-AD0F-37F6-4EC8-352632DCABD5}"/>
          </ac:spMkLst>
        </pc:spChg>
        <pc:spChg chg="add mod">
          <ac:chgData name="Jose Miguel Henriquez" userId="0983e437fca833bc" providerId="LiveId" clId="{E5B39DB7-01E6-4599-A93B-B790BDBC3E42}" dt="2023-11-10T16:47:40.318" v="4712" actId="1076"/>
          <ac:spMkLst>
            <pc:docMk/>
            <pc:sldMk cId="1192751739" sldId="367"/>
            <ac:spMk id="6" creationId="{D1D94476-B46E-A6C5-5E50-D17883497723}"/>
          </ac:spMkLst>
        </pc:spChg>
        <pc:spChg chg="add mod">
          <ac:chgData name="Jose Miguel Henriquez" userId="0983e437fca833bc" providerId="LiveId" clId="{E5B39DB7-01E6-4599-A93B-B790BDBC3E42}" dt="2023-11-10T16:51:13.833" v="4932" actId="1035"/>
          <ac:spMkLst>
            <pc:docMk/>
            <pc:sldMk cId="1192751739" sldId="367"/>
            <ac:spMk id="8" creationId="{74CE1B49-1636-564A-E79E-281C77328751}"/>
          </ac:spMkLst>
        </pc:spChg>
        <pc:spChg chg="add mod">
          <ac:chgData name="Jose Miguel Henriquez" userId="0983e437fca833bc" providerId="LiveId" clId="{E5B39DB7-01E6-4599-A93B-B790BDBC3E42}" dt="2023-11-10T16:45:25.313" v="4691" actId="1035"/>
          <ac:spMkLst>
            <pc:docMk/>
            <pc:sldMk cId="1192751739" sldId="367"/>
            <ac:spMk id="10" creationId="{910562E9-A18C-2746-D852-B95EC4B99375}"/>
          </ac:spMkLst>
        </pc:spChg>
        <pc:spChg chg="add mod">
          <ac:chgData name="Jose Miguel Henriquez" userId="0983e437fca833bc" providerId="LiveId" clId="{E5B39DB7-01E6-4599-A93B-B790BDBC3E42}" dt="2023-11-10T16:48:01.649" v="4748" actId="1037"/>
          <ac:spMkLst>
            <pc:docMk/>
            <pc:sldMk cId="1192751739" sldId="367"/>
            <ac:spMk id="12" creationId="{BE8B9E08-D78F-21DE-FF23-79694A31002F}"/>
          </ac:spMkLst>
        </pc:spChg>
        <pc:spChg chg="add mod">
          <ac:chgData name="Jose Miguel Henriquez" userId="0983e437fca833bc" providerId="LiveId" clId="{E5B39DB7-01E6-4599-A93B-B790BDBC3E42}" dt="2023-11-10T16:49:11.606" v="4780" actId="1038"/>
          <ac:spMkLst>
            <pc:docMk/>
            <pc:sldMk cId="1192751739" sldId="367"/>
            <ac:spMk id="14" creationId="{64CAE93F-A6E3-DEB8-2C38-610B4915C7D2}"/>
          </ac:spMkLst>
        </pc:spChg>
        <pc:spChg chg="add mod">
          <ac:chgData name="Jose Miguel Henriquez" userId="0983e437fca833bc" providerId="LiveId" clId="{E5B39DB7-01E6-4599-A93B-B790BDBC3E42}" dt="2023-11-10T16:49:29.116" v="4805" actId="1038"/>
          <ac:spMkLst>
            <pc:docMk/>
            <pc:sldMk cId="1192751739" sldId="367"/>
            <ac:spMk id="16" creationId="{E1D4217D-F314-74C7-B797-6F2D4C3B3CD4}"/>
          </ac:spMkLst>
        </pc:spChg>
        <pc:spChg chg="add mod">
          <ac:chgData name="Jose Miguel Henriquez" userId="0983e437fca833bc" providerId="LiveId" clId="{E5B39DB7-01E6-4599-A93B-B790BDBC3E42}" dt="2023-11-10T16:49:52.928" v="4808" actId="1076"/>
          <ac:spMkLst>
            <pc:docMk/>
            <pc:sldMk cId="1192751739" sldId="367"/>
            <ac:spMk id="18" creationId="{88ED2B8C-967B-1B70-7E72-815CD8A490EF}"/>
          </ac:spMkLst>
        </pc:spChg>
        <pc:picChg chg="add mod">
          <ac:chgData name="Jose Miguel Henriquez" userId="0983e437fca833bc" providerId="LiveId" clId="{E5B39DB7-01E6-4599-A93B-B790BDBC3E42}" dt="2023-11-10T16:49:17.916" v="4781" actId="1076"/>
          <ac:picMkLst>
            <pc:docMk/>
            <pc:sldMk cId="1192751739" sldId="367"/>
            <ac:picMk id="20" creationId="{23975CB5-0F6B-554A-FF2A-47ADAC3DBE7F}"/>
          </ac:picMkLst>
        </pc:picChg>
        <pc:picChg chg="add mod">
          <ac:chgData name="Jose Miguel Henriquez" userId="0983e437fca833bc" providerId="LiveId" clId="{E5B39DB7-01E6-4599-A93B-B790BDBC3E42}" dt="2023-11-10T16:50:16.988" v="4819" actId="1036"/>
          <ac:picMkLst>
            <pc:docMk/>
            <pc:sldMk cId="1192751739" sldId="367"/>
            <ac:picMk id="21" creationId="{C24500C3-610B-D076-A3D5-474248A788B3}"/>
          </ac:picMkLst>
        </pc:picChg>
        <pc:picChg chg="add mod">
          <ac:chgData name="Jose Miguel Henriquez" userId="0983e437fca833bc" providerId="LiveId" clId="{E5B39DB7-01E6-4599-A93B-B790BDBC3E42}" dt="2023-11-10T16:49:44.206" v="4806" actId="1076"/>
          <ac:picMkLst>
            <pc:docMk/>
            <pc:sldMk cId="1192751739" sldId="367"/>
            <ac:picMk id="22" creationId="{6C672FCB-7A9B-7050-431D-775EC43EF2C6}"/>
          </ac:picMkLst>
        </pc:picChg>
        <pc:picChg chg="add mod">
          <ac:chgData name="Jose Miguel Henriquez" userId="0983e437fca833bc" providerId="LiveId" clId="{E5B39DB7-01E6-4599-A93B-B790BDBC3E42}" dt="2023-11-10T16:47:52.254" v="4714" actId="1076"/>
          <ac:picMkLst>
            <pc:docMk/>
            <pc:sldMk cId="1192751739" sldId="367"/>
            <ac:picMk id="23" creationId="{03035B5C-EC66-2CF7-B496-EF58F7D7802B}"/>
          </ac:picMkLst>
        </pc:picChg>
        <pc:picChg chg="add mod">
          <ac:chgData name="Jose Miguel Henriquez" userId="0983e437fca833bc" providerId="LiveId" clId="{E5B39DB7-01E6-4599-A93B-B790BDBC3E42}" dt="2023-11-10T16:50:04.250" v="4812" actId="1038"/>
          <ac:picMkLst>
            <pc:docMk/>
            <pc:sldMk cId="1192751739" sldId="367"/>
            <ac:picMk id="24" creationId="{D5271C0C-7700-9BA1-93F2-7BC0A0CE4129}"/>
          </ac:picMkLst>
        </pc:picChg>
        <pc:picChg chg="add mod">
          <ac:chgData name="Jose Miguel Henriquez" userId="0983e437fca833bc" providerId="LiveId" clId="{E5B39DB7-01E6-4599-A93B-B790BDBC3E42}" dt="2023-11-10T16:50:52.659" v="4908" actId="1038"/>
          <ac:picMkLst>
            <pc:docMk/>
            <pc:sldMk cId="1192751739" sldId="367"/>
            <ac:picMk id="25" creationId="{3E00CB5E-1C0C-0BB5-246D-24400C13BE29}"/>
          </ac:picMkLst>
        </pc:picChg>
        <pc:picChg chg="add mod">
          <ac:chgData name="Jose Miguel Henriquez" userId="0983e437fca833bc" providerId="LiveId" clId="{E5B39DB7-01E6-4599-A93B-B790BDBC3E42}" dt="2023-11-10T16:50:33.411" v="4878" actId="1038"/>
          <ac:picMkLst>
            <pc:docMk/>
            <pc:sldMk cId="1192751739" sldId="367"/>
            <ac:picMk id="26" creationId="{2857AF74-F003-BB21-CBF0-4B5CC5F346AA}"/>
          </ac:picMkLst>
        </pc:picChg>
        <pc:picChg chg="add mod">
          <ac:chgData name="Jose Miguel Henriquez" userId="0983e437fca833bc" providerId="LiveId" clId="{E5B39DB7-01E6-4599-A93B-B790BDBC3E42}" dt="2023-11-10T16:51:07.902" v="4909" actId="1076"/>
          <ac:picMkLst>
            <pc:docMk/>
            <pc:sldMk cId="1192751739" sldId="367"/>
            <ac:picMk id="27" creationId="{D9F438CA-AA7C-A404-560C-A0C4EAE669B6}"/>
          </ac:picMkLst>
        </pc:picChg>
        <pc:picChg chg="add del mod">
          <ac:chgData name="Jose Miguel Henriquez" userId="0983e437fca833bc" providerId="LiveId" clId="{E5B39DB7-01E6-4599-A93B-B790BDBC3E42}" dt="2023-11-10T16:51:16.905" v="4934" actId="478"/>
          <ac:picMkLst>
            <pc:docMk/>
            <pc:sldMk cId="1192751739" sldId="367"/>
            <ac:picMk id="28" creationId="{01E2D3F2-048E-13F1-DEAE-5C1378D243D4}"/>
          </ac:picMkLst>
        </pc:picChg>
        <pc:picChg chg="add del mod">
          <ac:chgData name="Jose Miguel Henriquez" userId="0983e437fca833bc" providerId="LiveId" clId="{E5B39DB7-01E6-4599-A93B-B790BDBC3E42}" dt="2023-11-10T16:51:19.785" v="4935" actId="478"/>
          <ac:picMkLst>
            <pc:docMk/>
            <pc:sldMk cId="1192751739" sldId="367"/>
            <ac:picMk id="29" creationId="{1EDD1E52-C474-CF9B-54B3-6E1A848F94D1}"/>
          </ac:picMkLst>
        </pc:picChg>
      </pc:sldChg>
      <pc:sldChg chg="addSp modSp add mod setBg">
        <pc:chgData name="Jose Miguel Henriquez" userId="0983e437fca833bc" providerId="LiveId" clId="{E5B39DB7-01E6-4599-A93B-B790BDBC3E42}" dt="2023-11-10T17:31:41.865" v="5172" actId="14100"/>
        <pc:sldMkLst>
          <pc:docMk/>
          <pc:sldMk cId="556432448" sldId="368"/>
        </pc:sldMkLst>
        <pc:spChg chg="mod">
          <ac:chgData name="Jose Miguel Henriquez" userId="0983e437fca833bc" providerId="LiveId" clId="{E5B39DB7-01E6-4599-A93B-B790BDBC3E42}" dt="2023-11-10T17:26:17.164" v="5115" actId="1076"/>
          <ac:spMkLst>
            <pc:docMk/>
            <pc:sldMk cId="556432448" sldId="368"/>
            <ac:spMk id="2" creationId="{77C114D2-6A01-1F51-AD43-2574B2FE593F}"/>
          </ac:spMkLst>
        </pc:spChg>
        <pc:spChg chg="add mod">
          <ac:chgData name="Jose Miguel Henriquez" userId="0983e437fca833bc" providerId="LiveId" clId="{E5B39DB7-01E6-4599-A93B-B790BDBC3E42}" dt="2023-11-10T17:29:31.676" v="5142" actId="12"/>
          <ac:spMkLst>
            <pc:docMk/>
            <pc:sldMk cId="556432448" sldId="368"/>
            <ac:spMk id="4" creationId="{6C731C0A-D89B-681D-0129-FA2BA9839D68}"/>
          </ac:spMkLst>
        </pc:spChg>
        <pc:spChg chg="add mod">
          <ac:chgData name="Jose Miguel Henriquez" userId="0983e437fca833bc" providerId="LiveId" clId="{E5B39DB7-01E6-4599-A93B-B790BDBC3E42}" dt="2023-11-10T17:31:11.709" v="5153" actId="20577"/>
          <ac:spMkLst>
            <pc:docMk/>
            <pc:sldMk cId="556432448" sldId="368"/>
            <ac:spMk id="6" creationId="{9271C482-EB79-A512-D306-3CADE81E00BC}"/>
          </ac:spMkLst>
        </pc:spChg>
        <pc:spChg chg="add mod">
          <ac:chgData name="Jose Miguel Henriquez" userId="0983e437fca833bc" providerId="LiveId" clId="{E5B39DB7-01E6-4599-A93B-B790BDBC3E42}" dt="2023-11-10T17:30:13.689" v="5150" actId="12"/>
          <ac:spMkLst>
            <pc:docMk/>
            <pc:sldMk cId="556432448" sldId="368"/>
            <ac:spMk id="8" creationId="{44103739-3ECA-84E8-F4B9-46247A8FDEB9}"/>
          </ac:spMkLst>
        </pc:spChg>
        <pc:spChg chg="add mod">
          <ac:chgData name="Jose Miguel Henriquez" userId="0983e437fca833bc" providerId="LiveId" clId="{E5B39DB7-01E6-4599-A93B-B790BDBC3E42}" dt="2023-11-10T17:31:34.228" v="5171" actId="20577"/>
          <ac:spMkLst>
            <pc:docMk/>
            <pc:sldMk cId="556432448" sldId="368"/>
            <ac:spMk id="10" creationId="{F132C0B5-F11C-6A6B-4BDC-3EA0663F2702}"/>
          </ac:spMkLst>
        </pc:spChg>
        <pc:spChg chg="add mod">
          <ac:chgData name="Jose Miguel Henriquez" userId="0983e437fca833bc" providerId="LiveId" clId="{E5B39DB7-01E6-4599-A93B-B790BDBC3E42}" dt="2023-11-10T17:31:41.865" v="5172" actId="14100"/>
          <ac:spMkLst>
            <pc:docMk/>
            <pc:sldMk cId="556432448" sldId="368"/>
            <ac:spMk id="12" creationId="{D369DE69-5A5B-2E84-0616-95532B0D393F}"/>
          </ac:spMkLst>
        </pc:spChg>
        <pc:spChg chg="add">
          <ac:chgData name="Jose Miguel Henriquez" userId="0983e437fca833bc" providerId="LiveId" clId="{E5B39DB7-01E6-4599-A93B-B790BDBC3E42}" dt="2023-11-10T17:26:00.226" v="5112" actId="26606"/>
          <ac:spMkLst>
            <pc:docMk/>
            <pc:sldMk cId="556432448" sldId="368"/>
            <ac:spMk id="18" creationId="{2C61293E-6EBE-43EF-A52C-9BEBFD7679D4}"/>
          </ac:spMkLst>
        </pc:spChg>
        <pc:spChg chg="add">
          <ac:chgData name="Jose Miguel Henriquez" userId="0983e437fca833bc" providerId="LiveId" clId="{E5B39DB7-01E6-4599-A93B-B790BDBC3E42}" dt="2023-11-10T17:26:00.226" v="5112" actId="26606"/>
          <ac:spMkLst>
            <pc:docMk/>
            <pc:sldMk cId="556432448" sldId="368"/>
            <ac:spMk id="20" creationId="{3FCFB1DE-0B7E-48CC-BA90-B2AB0889F9D6}"/>
          </ac:spMkLst>
        </pc:spChg>
        <pc:picChg chg="add">
          <ac:chgData name="Jose Miguel Henriquez" userId="0983e437fca833bc" providerId="LiveId" clId="{E5B39DB7-01E6-4599-A93B-B790BDBC3E42}" dt="2023-11-10T17:26:00.226" v="5112" actId="26606"/>
          <ac:picMkLst>
            <pc:docMk/>
            <pc:sldMk cId="556432448" sldId="368"/>
            <ac:picMk id="14" creationId="{42466FE1-7FAF-33EC-04F0-2ABF2A534A8C}"/>
          </ac:picMkLst>
        </pc:picChg>
      </pc:sldChg>
      <pc:sldChg chg="addSp modSp add mod setBg">
        <pc:chgData name="Jose Miguel Henriquez" userId="0983e437fca833bc" providerId="LiveId" clId="{E5B39DB7-01E6-4599-A93B-B790BDBC3E42}" dt="2023-11-10T17:53:47.869" v="5721" actId="1076"/>
        <pc:sldMkLst>
          <pc:docMk/>
          <pc:sldMk cId="491170536" sldId="369"/>
        </pc:sldMkLst>
        <pc:spChg chg="mod">
          <ac:chgData name="Jose Miguel Henriquez" userId="0983e437fca833bc" providerId="LiveId" clId="{E5B39DB7-01E6-4599-A93B-B790BDBC3E42}" dt="2023-11-10T17:53:37.766" v="5719" actId="26606"/>
          <ac:spMkLst>
            <pc:docMk/>
            <pc:sldMk cId="491170536" sldId="369"/>
            <ac:spMk id="2" creationId="{77C114D2-6A01-1F51-AD43-2574B2FE593F}"/>
          </ac:spMkLst>
        </pc:spChg>
        <pc:spChg chg="add mod">
          <ac:chgData name="Jose Miguel Henriquez" userId="0983e437fca833bc" providerId="LiveId" clId="{E5B39DB7-01E6-4599-A93B-B790BDBC3E42}" dt="2023-11-10T17:53:37.766" v="5719" actId="26606"/>
          <ac:spMkLst>
            <pc:docMk/>
            <pc:sldMk cId="491170536" sldId="369"/>
            <ac:spMk id="3" creationId="{6A14D0E1-DA60-7134-495E-C8BEEDDC17AB}"/>
          </ac:spMkLst>
        </pc:spChg>
        <pc:spChg chg="add mod">
          <ac:chgData name="Jose Miguel Henriquez" userId="0983e437fca833bc" providerId="LiveId" clId="{E5B39DB7-01E6-4599-A93B-B790BDBC3E42}" dt="2023-11-10T17:53:37.766" v="5719" actId="26606"/>
          <ac:spMkLst>
            <pc:docMk/>
            <pc:sldMk cId="491170536" sldId="369"/>
            <ac:spMk id="4" creationId="{FE1608EA-814E-20D9-1CE7-97AAF8A6BD7B}"/>
          </ac:spMkLst>
        </pc:spChg>
        <pc:spChg chg="add mod">
          <ac:chgData name="Jose Miguel Henriquez" userId="0983e437fca833bc" providerId="LiveId" clId="{E5B39DB7-01E6-4599-A93B-B790BDBC3E42}" dt="2023-11-10T17:53:37.766" v="5719" actId="26606"/>
          <ac:spMkLst>
            <pc:docMk/>
            <pc:sldMk cId="491170536" sldId="369"/>
            <ac:spMk id="5" creationId="{D896B97A-E363-6044-A1A8-D8EC6C2982E4}"/>
          </ac:spMkLst>
        </pc:spChg>
        <pc:spChg chg="add mod">
          <ac:chgData name="Jose Miguel Henriquez" userId="0983e437fca833bc" providerId="LiveId" clId="{E5B39DB7-01E6-4599-A93B-B790BDBC3E42}" dt="2023-11-10T17:53:47.869" v="5721" actId="1076"/>
          <ac:spMkLst>
            <pc:docMk/>
            <pc:sldMk cId="491170536" sldId="369"/>
            <ac:spMk id="6" creationId="{EA3D34C6-F3FF-8702-7E67-3C89C1FD7AA5}"/>
          </ac:spMkLst>
        </pc:spChg>
        <pc:spChg chg="add">
          <ac:chgData name="Jose Miguel Henriquez" userId="0983e437fca833bc" providerId="LiveId" clId="{E5B39DB7-01E6-4599-A93B-B790BDBC3E42}" dt="2023-11-10T17:53:37.766" v="5719" actId="26606"/>
          <ac:spMkLst>
            <pc:docMk/>
            <pc:sldMk cId="491170536" sldId="369"/>
            <ac:spMk id="11" creationId="{4845A0EE-C4C8-4AE1-B3C6-1261368AC036}"/>
          </ac:spMkLst>
        </pc:spChg>
      </pc:sldChg>
      <pc:sldChg chg="add del">
        <pc:chgData name="Jose Miguel Henriquez" userId="0983e437fca833bc" providerId="LiveId" clId="{E5B39DB7-01E6-4599-A93B-B790BDBC3E42}" dt="2023-11-10T17:31:59.382" v="5176" actId="47"/>
        <pc:sldMkLst>
          <pc:docMk/>
          <pc:sldMk cId="1893825847" sldId="370"/>
        </pc:sldMkLst>
      </pc:sldChg>
      <pc:sldChg chg="add del">
        <pc:chgData name="Jose Miguel Henriquez" userId="0983e437fca833bc" providerId="LiveId" clId="{E5B39DB7-01E6-4599-A93B-B790BDBC3E42}" dt="2023-11-10T17:31:59.241" v="5175" actId="47"/>
        <pc:sldMkLst>
          <pc:docMk/>
          <pc:sldMk cId="1551102447" sldId="371"/>
        </pc:sldMkLst>
      </pc:sldChg>
      <pc:sldChg chg="add del">
        <pc:chgData name="Jose Miguel Henriquez" userId="0983e437fca833bc" providerId="LiveId" clId="{E5B39DB7-01E6-4599-A93B-B790BDBC3E42}" dt="2023-11-10T17:31:59.086" v="5174" actId="47"/>
        <pc:sldMkLst>
          <pc:docMk/>
          <pc:sldMk cId="1162594445" sldId="372"/>
        </pc:sldMkLst>
      </pc:sldChg>
      <pc:sldChg chg="add del">
        <pc:chgData name="Jose Miguel Henriquez" userId="0983e437fca833bc" providerId="LiveId" clId="{E5B39DB7-01E6-4599-A93B-B790BDBC3E42}" dt="2023-11-10T17:31:58.918" v="5173" actId="47"/>
        <pc:sldMkLst>
          <pc:docMk/>
          <pc:sldMk cId="1703256197" sldId="373"/>
        </pc:sldMkLst>
      </pc:sldChg>
      <pc:sldChg chg="addSp modSp new mod">
        <pc:chgData name="Jose Miguel Henriquez" userId="0983e437fca833bc" providerId="LiveId" clId="{E5B39DB7-01E6-4599-A93B-B790BDBC3E42}" dt="2023-11-10T17:48:20.991" v="5392" actId="1076"/>
        <pc:sldMkLst>
          <pc:docMk/>
          <pc:sldMk cId="2312778347" sldId="374"/>
        </pc:sldMkLst>
        <pc:spChg chg="add mod">
          <ac:chgData name="Jose Miguel Henriquez" userId="0983e437fca833bc" providerId="LiveId" clId="{E5B39DB7-01E6-4599-A93B-B790BDBC3E42}" dt="2023-11-10T17:47:18.314" v="5368" actId="255"/>
          <ac:spMkLst>
            <pc:docMk/>
            <pc:sldMk cId="2312778347" sldId="374"/>
            <ac:spMk id="2" creationId="{5C714D78-37C4-C0A7-3EB5-EB34BC7BE89C}"/>
          </ac:spMkLst>
        </pc:spChg>
        <pc:spChg chg="add mod">
          <ac:chgData name="Jose Miguel Henriquez" userId="0983e437fca833bc" providerId="LiveId" clId="{E5B39DB7-01E6-4599-A93B-B790BDBC3E42}" dt="2023-11-10T17:48:20.991" v="5392" actId="1076"/>
          <ac:spMkLst>
            <pc:docMk/>
            <pc:sldMk cId="2312778347" sldId="374"/>
            <ac:spMk id="4" creationId="{E1148649-7537-6EF7-3F8E-73E8161B3A3D}"/>
          </ac:spMkLst>
        </pc:spChg>
        <pc:spChg chg="add mod">
          <ac:chgData name="Jose Miguel Henriquez" userId="0983e437fca833bc" providerId="LiveId" clId="{E5B39DB7-01E6-4599-A93B-B790BDBC3E42}" dt="2023-11-10T17:48:20.991" v="5392" actId="1076"/>
          <ac:spMkLst>
            <pc:docMk/>
            <pc:sldMk cId="2312778347" sldId="374"/>
            <ac:spMk id="6" creationId="{09103B28-0F09-2252-12F1-397D38F625E3}"/>
          </ac:spMkLst>
        </pc:spChg>
        <pc:spChg chg="add mod">
          <ac:chgData name="Jose Miguel Henriquez" userId="0983e437fca833bc" providerId="LiveId" clId="{E5B39DB7-01E6-4599-A93B-B790BDBC3E42}" dt="2023-11-10T17:48:20.991" v="5392" actId="1076"/>
          <ac:spMkLst>
            <pc:docMk/>
            <pc:sldMk cId="2312778347" sldId="374"/>
            <ac:spMk id="8" creationId="{5605C3D6-7E8D-DF4F-9010-0D82EA903CCB}"/>
          </ac:spMkLst>
        </pc:spChg>
        <pc:spChg chg="add mod">
          <ac:chgData name="Jose Miguel Henriquez" userId="0983e437fca833bc" providerId="LiveId" clId="{E5B39DB7-01E6-4599-A93B-B790BDBC3E42}" dt="2023-11-10T17:48:20.991" v="5392" actId="1076"/>
          <ac:spMkLst>
            <pc:docMk/>
            <pc:sldMk cId="2312778347" sldId="374"/>
            <ac:spMk id="10" creationId="{48D78361-8CB1-3F93-90FA-9202293DEC19}"/>
          </ac:spMkLst>
        </pc:spChg>
        <pc:spChg chg="add mod">
          <ac:chgData name="Jose Miguel Henriquez" userId="0983e437fca833bc" providerId="LiveId" clId="{E5B39DB7-01E6-4599-A93B-B790BDBC3E42}" dt="2023-11-10T17:48:20.991" v="5392" actId="1076"/>
          <ac:spMkLst>
            <pc:docMk/>
            <pc:sldMk cId="2312778347" sldId="374"/>
            <ac:spMk id="12" creationId="{0333CDF6-3C4E-C78D-609A-AA0384B08465}"/>
          </ac:spMkLst>
        </pc:spChg>
        <pc:spChg chg="add mod">
          <ac:chgData name="Jose Miguel Henriquez" userId="0983e437fca833bc" providerId="LiveId" clId="{E5B39DB7-01E6-4599-A93B-B790BDBC3E42}" dt="2023-11-10T17:48:20.991" v="5392" actId="1076"/>
          <ac:spMkLst>
            <pc:docMk/>
            <pc:sldMk cId="2312778347" sldId="374"/>
            <ac:spMk id="14" creationId="{DD03B8A0-26A2-97E8-C4F1-436CA046BA07}"/>
          </ac:spMkLst>
        </pc:spChg>
        <pc:spChg chg="add mod">
          <ac:chgData name="Jose Miguel Henriquez" userId="0983e437fca833bc" providerId="LiveId" clId="{E5B39DB7-01E6-4599-A93B-B790BDBC3E42}" dt="2023-11-10T17:48:20.991" v="5392" actId="1076"/>
          <ac:spMkLst>
            <pc:docMk/>
            <pc:sldMk cId="2312778347" sldId="374"/>
            <ac:spMk id="16" creationId="{20120A0E-EBE1-5226-153A-25DA859817FD}"/>
          </ac:spMkLst>
        </pc:spChg>
        <pc:picChg chg="add mod">
          <ac:chgData name="Jose Miguel Henriquez" userId="0983e437fca833bc" providerId="LiveId" clId="{E5B39DB7-01E6-4599-A93B-B790BDBC3E42}" dt="2023-11-10T17:48:01.162" v="5391" actId="1076"/>
          <ac:picMkLst>
            <pc:docMk/>
            <pc:sldMk cId="2312778347" sldId="374"/>
            <ac:picMk id="18" creationId="{16A6BFC8-E793-DD02-FB51-F8D548FF19CB}"/>
          </ac:picMkLst>
        </pc:picChg>
      </pc:sldChg>
      <pc:sldChg chg="add">
        <pc:chgData name="Jose Miguel Henriquez" userId="0983e437fca833bc" providerId="LiveId" clId="{E5B39DB7-01E6-4599-A93B-B790BDBC3E42}" dt="2023-11-14T11:57:57.683" v="5725"/>
        <pc:sldMkLst>
          <pc:docMk/>
          <pc:sldMk cId="73219053" sldId="3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FB549-16F7-4C88-A229-048A0E76503F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A9418-BE23-47D4-828E-8CEE373ECFA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4896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9418-BE23-47D4-828E-8CEE373ECFA8}" type="slidenum">
              <a:rPr lang="es-CL" smtClean="0"/>
              <a:t>12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3042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9418-BE23-47D4-828E-8CEE373ECFA8}" type="slidenum">
              <a:rPr lang="es-CL" smtClean="0"/>
              <a:t>13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4953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9418-BE23-47D4-828E-8CEE373ECFA8}" type="slidenum">
              <a:rPr lang="es-CL" smtClean="0"/>
              <a:t>14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63520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9418-BE23-47D4-828E-8CEE373ECFA8}" type="slidenum">
              <a:rPr lang="es-CL" smtClean="0"/>
              <a:t>15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7545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9418-BE23-47D4-828E-8CEE373ECFA8}" type="slidenum">
              <a:rPr lang="es-CL" smtClean="0"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56409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9418-BE23-47D4-828E-8CEE373ECFA8}" type="slidenum">
              <a:rPr lang="es-CL" smtClean="0"/>
              <a:t>17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65537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9418-BE23-47D4-828E-8CEE373ECFA8}" type="slidenum">
              <a:rPr lang="es-CL" smtClean="0"/>
              <a:t>18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75793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9418-BE23-47D4-828E-8CEE373ECFA8}" type="slidenum">
              <a:rPr lang="es-CL" smtClean="0"/>
              <a:t>19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96123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9418-BE23-47D4-828E-8CEE373ECFA8}" type="slidenum">
              <a:rPr lang="es-CL" smtClean="0"/>
              <a:t>20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2016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17AE7-1C01-29D1-CBE0-6948AA68F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1C5A69-045D-8A64-53B0-B1EEAB1C1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973AC0-B4E8-8BFC-0BE6-E18E1B30A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043C8-E868-DFBC-4E47-3A97F4C94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73E86F-1D5B-7F19-9264-FF59A0FD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0935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DAAD2-2628-3F49-68D2-89268B31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FF6B71-2277-80ED-C8B6-7768A9789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05F3A6-B0A5-E60E-A3FF-04F25B5B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F480FF-BB83-61FC-29A8-9C9D69E88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4212DF-0583-7408-3FE5-4727999C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8405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070EA91-B75F-DA84-11DB-B836107FD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CD2D49-6B7E-8420-3CCF-9BD2BF49D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1041AE-A87E-356A-045A-4699ED49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FFEB36-FD8B-A0EF-8AE4-47A3BCC6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0208EE-5755-DAA8-2E37-DED7A4A2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0219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17AE7-1C01-29D1-CBE0-6948AA68F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1C5A69-045D-8A64-53B0-B1EEAB1C1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973AC0-B4E8-8BFC-0BE6-E18E1B30A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043C8-E868-DFBC-4E47-3A97F4C94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73E86F-1D5B-7F19-9264-FF59A0FD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22121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29FA8-645B-C1FC-F7DE-39B32B78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F2266D-507F-434B-85B3-6FF6E043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9B705F-329C-113F-EF9C-5E470CD0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62D655-4175-69C7-36D7-85AC3964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F2BAB6-9ABB-841D-85FD-710A3366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22970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E5FA9-F8F8-8DFE-C969-D1EEEE0FD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335ABD-2E86-C499-5A70-C979E57AD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DEE39A-17BE-9AEE-6F49-E2627E78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CEADF9-3D82-74F5-7D34-C00AA08F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FFAA51-2CE0-6685-99E0-6DB9D799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89635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8FE8E-DFB4-EC3A-2787-37267C56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0CEDA6-74F5-E400-4CB8-2AC2A4B57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380221-B01D-DF89-CD52-8FFE83B29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200525-21EC-5E67-3488-B1BCA6D4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F59ABC-661D-68A7-3F21-20F2D872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A7A15C-2E5D-4D01-D77C-7AF6DDCBA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65837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54D3C-56CD-F2EC-D624-B834FB4C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620192-6865-FFC9-A64A-821263163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74BBAC-9B1C-7FF3-1164-D8E05FCF2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8ABF10-0B76-C7B6-F452-60497388F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DF206B-F948-AB8D-0188-096B2BA3B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A694C52-3001-D061-07E6-BEE60BD5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1381180-FD2D-83F7-E295-2B99BC9D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6194A88-ABF4-E58D-8A5A-31ED89F8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14391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FC35D-D334-A6DE-D967-064A223DB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DFFDE4-76C4-186B-87E7-B39DF0EBE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B8C959-E88A-7B4C-E48B-028E0CD2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74ABD5-987F-C573-58D0-90667807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1558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2B54F4-56FA-DC1F-2AED-0E0ACA55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EFC61F-9D1B-86A3-2444-1B5B0BEB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930379-10F9-03CC-5549-97893828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28640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A1F089-1EFE-3F3D-72FD-2AF9F1D2B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86B97A-5222-2200-3782-EB1D45BE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018C33-0563-6BBC-215B-988D06EDB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B6F822-9520-F1B8-1FA8-918690C1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0ADA80-91D3-A8A8-A849-D7B796CB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4C717F-BB5C-EFFE-AA5A-773086E6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0257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29FA8-645B-C1FC-F7DE-39B32B78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F2266D-507F-434B-85B3-6FF6E043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9B705F-329C-113F-EF9C-5E470CD0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62D655-4175-69C7-36D7-85AC3964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F2BAB6-9ABB-841D-85FD-710A3366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62461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77CAE-4F7C-BFDE-1F65-D5109D7D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F5AD70D-BBA8-F4E2-EC28-ED28C61C5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7D8F6B-B43F-6789-D782-3CECCCCA5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4FED25-AB30-880E-CAC3-1D75CF2C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5B67E5-B14B-280C-553B-F584C43A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BE6592-FE9F-F96C-5DB0-B52F5759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43027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DAAD2-2628-3F49-68D2-89268B31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FF6B71-2277-80ED-C8B6-7768A9789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05F3A6-B0A5-E60E-A3FF-04F25B5B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F480FF-BB83-61FC-29A8-9C9D69E88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4212DF-0583-7408-3FE5-4727999C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35468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070EA91-B75F-DA84-11DB-B836107FD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CD2D49-6B7E-8420-3CCF-9BD2BF49D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1041AE-A87E-356A-045A-4699ED49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FFEB36-FD8B-A0EF-8AE4-47A3BCC6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0208EE-5755-DAA8-2E37-DED7A4A2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8117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E5FA9-F8F8-8DFE-C969-D1EEEE0FD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335ABD-2E86-C499-5A70-C979E57AD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DEE39A-17BE-9AEE-6F49-E2627E78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CEADF9-3D82-74F5-7D34-C00AA08F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FFAA51-2CE0-6685-99E0-6DB9D799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0156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8FE8E-DFB4-EC3A-2787-37267C56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0CEDA6-74F5-E400-4CB8-2AC2A4B57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380221-B01D-DF89-CD52-8FFE83B29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200525-21EC-5E67-3488-B1BCA6D4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F59ABC-661D-68A7-3F21-20F2D872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A7A15C-2E5D-4D01-D77C-7AF6DDCBA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816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54D3C-56CD-F2EC-D624-B834FB4C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620192-6865-FFC9-A64A-821263163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74BBAC-9B1C-7FF3-1164-D8E05FCF2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8ABF10-0B76-C7B6-F452-60497388F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DF206B-F948-AB8D-0188-096B2BA3B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A694C52-3001-D061-07E6-BEE60BD5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1381180-FD2D-83F7-E295-2B99BC9D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6194A88-ABF4-E58D-8A5A-31ED89F8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0354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FC35D-D334-A6DE-D967-064A223DB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DFFDE4-76C4-186B-87E7-B39DF0EBE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B8C959-E88A-7B4C-E48B-028E0CD2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74ABD5-987F-C573-58D0-90667807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7246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2B54F4-56FA-DC1F-2AED-0E0ACA55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EFC61F-9D1B-86A3-2444-1B5B0BEB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930379-10F9-03CC-5549-97893828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2146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A1F089-1EFE-3F3D-72FD-2AF9F1D2B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86B97A-5222-2200-3782-EB1D45BE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018C33-0563-6BBC-215B-988D06EDB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B6F822-9520-F1B8-1FA8-918690C1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0ADA80-91D3-A8A8-A849-D7B796CB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4C717F-BB5C-EFFE-AA5A-773086E6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9330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77CAE-4F7C-BFDE-1F65-D5109D7D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F5AD70D-BBA8-F4E2-EC28-ED28C61C5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7D8F6B-B43F-6789-D782-3CECCCCA5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4FED25-AB30-880E-CAC3-1D75CF2C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5B67E5-B14B-280C-553B-F584C43A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BE6592-FE9F-F96C-5DB0-B52F5759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6112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985DE8-9CBB-417A-E847-F80316D4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51322B-92BC-972C-6735-513C13998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984ED2-68D6-FB81-0376-6D3804820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766946-1E5A-DDA8-07F4-ED85B3D0F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CE3075-A221-D453-D097-4175F38C4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6768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985DE8-9CBB-417A-E847-F80316D4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51322B-92BC-972C-6735-513C13998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984ED2-68D6-FB81-0376-6D3804820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FC852-BD28-D649-8535-15E2BCD0059B}" type="datetimeFigureOut">
              <a:rPr lang="es-CL" smtClean="0"/>
              <a:t>14-11-2023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766946-1E5A-DDA8-07F4-ED85B3D0F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CE3075-A221-D453-D097-4175F38C4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CC5D7-34EB-5D4D-B74B-332F11597AC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98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eb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flix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F7F79C6-77EE-6A28-5A0A-B910B42109DE}"/>
              </a:ext>
            </a:extLst>
          </p:cNvPr>
          <p:cNvSpPr txBox="1"/>
          <p:nvPr/>
        </p:nvSpPr>
        <p:spPr>
          <a:xfrm>
            <a:off x="2548616" y="2351782"/>
            <a:ext cx="7094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Digitalización de la Micro y Pequeña Empresa de Talcahuano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860ACD-68AE-DF0F-2451-BB820CD10F0E}"/>
              </a:ext>
            </a:extLst>
          </p:cNvPr>
          <p:cNvSpPr txBox="1"/>
          <p:nvPr/>
        </p:nvSpPr>
        <p:spPr>
          <a:xfrm>
            <a:off x="301159" y="4524471"/>
            <a:ext cx="8721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Docente: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Contacto: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43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50FF62-25DC-1085-0367-33BB5FC50F51}"/>
              </a:ext>
            </a:extLst>
          </p:cNvPr>
          <p:cNvSpPr txBox="1"/>
          <p:nvPr/>
        </p:nvSpPr>
        <p:spPr>
          <a:xfrm>
            <a:off x="841248" y="334644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 vemos cada vez que navegamos por Internet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EADA03-6DE9-0698-7BBC-74ED59E223DC}"/>
              </a:ext>
            </a:extLst>
          </p:cNvPr>
          <p:cNvSpPr txBox="1"/>
          <p:nvPr/>
        </p:nvSpPr>
        <p:spPr>
          <a:xfrm>
            <a:off x="1502811" y="2604724"/>
            <a:ext cx="9183329" cy="4671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795528">
              <a:spcAft>
                <a:spcPts val="600"/>
              </a:spcAft>
            </a:pPr>
            <a:r>
              <a:rPr lang="es-MX" sz="2436" kern="1200" dirty="0">
                <a:solidFill>
                  <a:srgbClr val="374151"/>
                </a:solidFill>
                <a:latin typeface="+mn-lt"/>
                <a:ea typeface="+mn-ea"/>
                <a:cs typeface="+mn-cs"/>
              </a:rPr>
              <a:t>Grandes exponentes empresa – empresa (también b2c-b2b)</a:t>
            </a:r>
            <a:endParaRPr lang="es-CL" sz="2800" dirty="0">
              <a:solidFill>
                <a:srgbClr val="374151"/>
              </a:solidFill>
            </a:endParaRPr>
          </a:p>
        </p:txBody>
      </p:sp>
      <p:pic>
        <p:nvPicPr>
          <p:cNvPr id="4" name="Imagen 3" descr="Un conjunto de letras negra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2DDD1CFC-129A-2F94-3E78-B5F88EF5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35720"/>
            <a:ext cx="3330672" cy="221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F3BB4AC-EBC7-CC04-495E-7AC4E1286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89"/>
          <a:stretch/>
        </p:blipFill>
        <p:spPr>
          <a:xfrm>
            <a:off x="4427250" y="3521428"/>
            <a:ext cx="3393801" cy="221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4061C64-73AD-DA4E-AF34-587108B68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983" y="3510949"/>
            <a:ext cx="3327673" cy="221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55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7E7AF1-817A-3DDF-76E1-4FE8FDCE0C4D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+mj-lt"/>
                <a:ea typeface="+mj-ea"/>
                <a:cs typeface="+mj-cs"/>
              </a:rPr>
              <a:t>El comercio electrónico es una industria que sigue creciendo en Chile y el mundo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9E0988-877F-145B-8FCA-8E77FD6681E3}"/>
              </a:ext>
            </a:extLst>
          </p:cNvPr>
          <p:cNvSpPr txBox="1"/>
          <p:nvPr/>
        </p:nvSpPr>
        <p:spPr>
          <a:xfrm>
            <a:off x="609592" y="2921779"/>
            <a:ext cx="5496231" cy="1866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Pese al tamaño nuestra población (19 millones de habitantes) </a:t>
            </a:r>
            <a:r>
              <a:rPr lang="en-US" sz="3200" b="1" dirty="0"/>
              <a:t>Chile</a:t>
            </a:r>
            <a:r>
              <a:rPr lang="en-US" sz="2200" dirty="0"/>
              <a:t> </a:t>
            </a:r>
            <a:r>
              <a:rPr lang="en-US" sz="2800" dirty="0"/>
              <a:t>es el </a:t>
            </a:r>
            <a:r>
              <a:rPr lang="en-US" sz="3200" b="1" dirty="0"/>
              <a:t>5° </a:t>
            </a:r>
            <a:r>
              <a:rPr lang="en-US" sz="3200" dirty="0"/>
              <a:t>mercado </a:t>
            </a:r>
            <a:r>
              <a:rPr lang="en-US" sz="2200" dirty="0"/>
              <a:t>de comercio electrónico más grande de </a:t>
            </a:r>
            <a:r>
              <a:rPr lang="en-US" sz="3600" dirty="0"/>
              <a:t>Latinoamérica </a:t>
            </a:r>
          </a:p>
        </p:txBody>
      </p:sp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05B39B53-18AE-1C6A-4D86-78142475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4" r="-2" b="3296"/>
          <a:stretch/>
        </p:blipFill>
        <p:spPr>
          <a:xfrm>
            <a:off x="6223820" y="1543665"/>
            <a:ext cx="4982132" cy="515701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0395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714D78-37C4-C0A7-3EB5-EB34BC7BE89C}"/>
              </a:ext>
            </a:extLst>
          </p:cNvPr>
          <p:cNvSpPr txBox="1"/>
          <p:nvPr/>
        </p:nvSpPr>
        <p:spPr>
          <a:xfrm>
            <a:off x="934064" y="285325"/>
            <a:ext cx="711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latin typeface="+mj-lt"/>
              </a:rPr>
              <a:t>Motivos que hacen imperativo crear una tienda de comercio electrónico en Chile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148649-7537-6EF7-3F8E-73E8161B3A3D}"/>
              </a:ext>
            </a:extLst>
          </p:cNvPr>
          <p:cNvSpPr txBox="1"/>
          <p:nvPr/>
        </p:nvSpPr>
        <p:spPr>
          <a:xfrm>
            <a:off x="1563327" y="4375497"/>
            <a:ext cx="499478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 El </a:t>
            </a:r>
            <a:r>
              <a:rPr lang="es-MX" sz="1600" b="1" i="0" u="none" strike="noStrike" dirty="0" err="1">
                <a:solidFill>
                  <a:srgbClr val="696969"/>
                </a:solidFill>
                <a:effectLst/>
                <a:latin typeface="+mj-lt"/>
              </a:rPr>
              <a:t>ecommerce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 </a:t>
            </a:r>
            <a:r>
              <a:rPr lang="es-MX" sz="1600" b="1" i="0" u="none" strike="noStrike" dirty="0" err="1">
                <a:solidFill>
                  <a:srgbClr val="696969"/>
                </a:solidFill>
                <a:effectLst/>
                <a:latin typeface="+mj-lt"/>
              </a:rPr>
              <a:t>cross-border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 representa el </a:t>
            </a:r>
            <a:r>
              <a:rPr lang="es-MX" b="1" i="0" u="none" strike="noStrike" dirty="0">
                <a:solidFill>
                  <a:srgbClr val="696969"/>
                </a:solidFill>
                <a:effectLst/>
                <a:latin typeface="+mj-lt"/>
              </a:rPr>
              <a:t>11% 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de las ventas (</a:t>
            </a:r>
            <a:r>
              <a:rPr lang="es-MX" sz="1600" b="1" i="0" u="none" strike="noStrike" dirty="0" err="1">
                <a:solidFill>
                  <a:srgbClr val="696969"/>
                </a:solidFill>
                <a:effectLst/>
                <a:latin typeface="+mj-lt"/>
              </a:rPr>
              <a:t>Ebanx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103B28-0F09-2252-12F1-397D38F625E3}"/>
              </a:ext>
            </a:extLst>
          </p:cNvPr>
          <p:cNvSpPr txBox="1"/>
          <p:nvPr/>
        </p:nvSpPr>
        <p:spPr>
          <a:xfrm>
            <a:off x="1514168" y="5545124"/>
            <a:ext cx="5014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MX" b="1" i="0" u="none" strike="noStrike" dirty="0">
                <a:solidFill>
                  <a:srgbClr val="696969"/>
                </a:solidFill>
                <a:effectLst/>
                <a:latin typeface="+mj-lt"/>
              </a:rPr>
              <a:t>87.1% 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es la penetración de la bancarización ( Word Bank).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605C3D6-7E8D-DF4F-9010-0D82EA903CCB}"/>
              </a:ext>
            </a:extLst>
          </p:cNvPr>
          <p:cNvSpPr txBox="1"/>
          <p:nvPr/>
        </p:nvSpPr>
        <p:spPr>
          <a:xfrm>
            <a:off x="1582995" y="1665595"/>
            <a:ext cx="485713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MX" b="1" i="0" u="none" strike="noStrike" dirty="0">
                <a:solidFill>
                  <a:srgbClr val="696969"/>
                </a:solidFill>
                <a:effectLst/>
                <a:latin typeface="+mj-lt"/>
              </a:rPr>
              <a:t>17.7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 millones de usuarios que usan internet en Chile. Penetración a internet 90.2% ( (GSMA).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8D78361-8CB1-3F93-90FA-9202293DEC19}"/>
              </a:ext>
            </a:extLst>
          </p:cNvPr>
          <p:cNvSpPr txBox="1"/>
          <p:nvPr/>
        </p:nvSpPr>
        <p:spPr>
          <a:xfrm>
            <a:off x="1592827" y="2380838"/>
            <a:ext cx="466049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Más de </a:t>
            </a:r>
            <a:r>
              <a:rPr lang="es-MX" b="1" i="0" u="none" strike="noStrike" dirty="0">
                <a:solidFill>
                  <a:srgbClr val="696969"/>
                </a:solidFill>
                <a:effectLst/>
                <a:latin typeface="+mj-lt"/>
              </a:rPr>
              <a:t>12.7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 millones de personas en Chile compran por internet (Statista).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333CDF6-3C4E-C78D-609A-AA0384B08465}"/>
              </a:ext>
            </a:extLst>
          </p:cNvPr>
          <p:cNvSpPr txBox="1"/>
          <p:nvPr/>
        </p:nvSpPr>
        <p:spPr>
          <a:xfrm>
            <a:off x="1592827" y="4991050"/>
            <a:ext cx="440484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MX" b="1" i="0" u="none" strike="noStrike" dirty="0">
                <a:solidFill>
                  <a:srgbClr val="696969"/>
                </a:solidFill>
                <a:effectLst/>
                <a:latin typeface="+mj-lt"/>
              </a:rPr>
              <a:t>93% 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es la penetración del </a:t>
            </a:r>
            <a:r>
              <a:rPr lang="es-MX" sz="1600" b="1" i="0" u="none" strike="noStrike" dirty="0" err="1">
                <a:solidFill>
                  <a:srgbClr val="696969"/>
                </a:solidFill>
                <a:effectLst/>
                <a:latin typeface="+mj-lt"/>
              </a:rPr>
              <a:t>eCommerce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 sobre ventas del comercio (CCS)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D03B8A0-26A2-97E8-C4F1-436CA046BA07}"/>
              </a:ext>
            </a:extLst>
          </p:cNvPr>
          <p:cNvSpPr txBox="1"/>
          <p:nvPr/>
        </p:nvSpPr>
        <p:spPr>
          <a:xfrm>
            <a:off x="1592827" y="4036943"/>
            <a:ext cx="485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MX" b="1" i="0" u="none" strike="noStrike" dirty="0">
                <a:solidFill>
                  <a:srgbClr val="696969"/>
                </a:solidFill>
                <a:effectLst/>
                <a:latin typeface="+mj-lt"/>
              </a:rPr>
              <a:t>28.8 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millones de dispositivos móviles (GSMA)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0120A0E-EBE1-5226-153A-25DA859817FD}"/>
              </a:ext>
            </a:extLst>
          </p:cNvPr>
          <p:cNvSpPr txBox="1"/>
          <p:nvPr/>
        </p:nvSpPr>
        <p:spPr>
          <a:xfrm>
            <a:off x="1563327" y="3205870"/>
            <a:ext cx="466049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El M-Ecommerce (ventas a través de dispositivos móvil) representa </a:t>
            </a:r>
            <a:r>
              <a:rPr lang="es-MX" b="1" i="0" u="none" strike="noStrike" dirty="0">
                <a:solidFill>
                  <a:srgbClr val="696969"/>
                </a:solidFill>
                <a:effectLst/>
                <a:latin typeface="+mj-lt"/>
              </a:rPr>
              <a:t>58% 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(</a:t>
            </a:r>
            <a:r>
              <a:rPr lang="es-MX" sz="1600" b="1" i="0" u="none" strike="noStrike" dirty="0" err="1">
                <a:solidFill>
                  <a:srgbClr val="696969"/>
                </a:solidFill>
                <a:effectLst/>
                <a:latin typeface="+mj-lt"/>
              </a:rPr>
              <a:t>Ebanx</a:t>
            </a:r>
            <a:r>
              <a:rPr lang="es-MX" sz="1600" b="1" i="0" u="none" strike="noStrike" dirty="0">
                <a:solidFill>
                  <a:srgbClr val="696969"/>
                </a:solidFill>
                <a:effectLst/>
                <a:latin typeface="+mj-lt"/>
              </a:rPr>
              <a:t>).</a:t>
            </a:r>
          </a:p>
        </p:txBody>
      </p:sp>
      <p:pic>
        <p:nvPicPr>
          <p:cNvPr id="18" name="Imagen 17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16A6BFC8-E793-DD02-FB51-F8D548FF1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32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78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E33E91BE-2891-153A-0050-0353F021F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" r="-1" b="-1"/>
          <a:stretch/>
        </p:blipFill>
        <p:spPr>
          <a:xfrm>
            <a:off x="2652427" y="108155"/>
            <a:ext cx="9517160" cy="6749845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C114D2-6A01-1F51-AD43-2574B2FE593F}"/>
              </a:ext>
            </a:extLst>
          </p:cNvPr>
          <p:cNvSpPr txBox="1"/>
          <p:nvPr/>
        </p:nvSpPr>
        <p:spPr>
          <a:xfrm>
            <a:off x="362298" y="717755"/>
            <a:ext cx="5173263" cy="14857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dirty="0">
                <a:effectLst/>
                <a:latin typeface="+mj-lt"/>
                <a:ea typeface="+mj-ea"/>
                <a:cs typeface="+mj-cs"/>
              </a:rPr>
              <a:t>Cifras del Comercio electrónico en Chile B2C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2DD53A0-D595-1776-22BF-BFBA1FC534AB}"/>
              </a:ext>
            </a:extLst>
          </p:cNvPr>
          <p:cNvSpPr txBox="1"/>
          <p:nvPr/>
        </p:nvSpPr>
        <p:spPr>
          <a:xfrm>
            <a:off x="609494" y="3736669"/>
            <a:ext cx="3874010" cy="945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dirty="0">
                <a:effectLst/>
                <a:latin typeface="+mj-lt"/>
                <a:ea typeface="+mj-ea"/>
                <a:cs typeface="+mj-cs"/>
              </a:rPr>
              <a:t>AÑO 2022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dirty="0">
                <a:effectLst/>
                <a:latin typeface="+mj-lt"/>
                <a:ea typeface="+mj-ea"/>
                <a:cs typeface="+mj-cs"/>
              </a:rPr>
              <a:t>10.453 millones de dólares</a:t>
            </a: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07B353B-0D4E-5F91-7968-2A177D435BBB}"/>
              </a:ext>
            </a:extLst>
          </p:cNvPr>
          <p:cNvSpPr txBox="1"/>
          <p:nvPr/>
        </p:nvSpPr>
        <p:spPr>
          <a:xfrm>
            <a:off x="609493" y="2517058"/>
            <a:ext cx="3874010" cy="945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dirty="0">
                <a:effectLst/>
                <a:latin typeface="+mj-lt"/>
                <a:ea typeface="+mj-ea"/>
                <a:cs typeface="+mj-cs"/>
              </a:rPr>
              <a:t>AÑO 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dirty="0">
                <a:effectLst/>
                <a:latin typeface="+mj-lt"/>
                <a:ea typeface="+mj-ea"/>
                <a:cs typeface="+mj-cs"/>
              </a:rPr>
              <a:t>10.976 millones de dólares</a:t>
            </a: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BC15C17-E6FE-84A6-8926-BB3399B05514}"/>
              </a:ext>
            </a:extLst>
          </p:cNvPr>
          <p:cNvSpPr txBox="1"/>
          <p:nvPr/>
        </p:nvSpPr>
        <p:spPr>
          <a:xfrm>
            <a:off x="609493" y="4956280"/>
            <a:ext cx="3874010" cy="9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dirty="0">
                <a:effectLst/>
                <a:latin typeface="+mj-lt"/>
                <a:ea typeface="+mj-ea"/>
                <a:cs typeface="+mj-cs"/>
              </a:rPr>
              <a:t>AÑO 2021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dirty="0">
                <a:effectLst/>
                <a:latin typeface="+mj-lt"/>
                <a:ea typeface="+mj-ea"/>
                <a:cs typeface="+mj-cs"/>
              </a:rPr>
              <a:t>11.967 millones de dólares</a:t>
            </a: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A87D288-45FB-11E6-E82D-DA199D657647}"/>
              </a:ext>
            </a:extLst>
          </p:cNvPr>
          <p:cNvSpPr txBox="1"/>
          <p:nvPr/>
        </p:nvSpPr>
        <p:spPr>
          <a:xfrm>
            <a:off x="6417501" y="937030"/>
            <a:ext cx="43581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/>
              <a:t>Fuente:  Cámara de Comercio de Santiago</a:t>
            </a:r>
          </a:p>
        </p:txBody>
      </p:sp>
    </p:spTree>
    <p:extLst>
      <p:ext uri="{BB962C8B-B14F-4D97-AF65-F5344CB8AC3E}">
        <p14:creationId xmlns:p14="http://schemas.microsoft.com/office/powerpoint/2010/main" val="1642113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C114D2-6A01-1F51-AD43-2574B2FE593F}"/>
              </a:ext>
            </a:extLst>
          </p:cNvPr>
          <p:cNvSpPr txBox="1"/>
          <p:nvPr/>
        </p:nvSpPr>
        <p:spPr>
          <a:xfrm>
            <a:off x="301000" y="1140651"/>
            <a:ext cx="3730226" cy="143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Categorías con mayor crecimient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(2022-2023)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257AB6D6-57F8-D5F0-8083-63476D98B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039" y="540775"/>
            <a:ext cx="7097290" cy="51277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1B1952F-2414-AB96-393F-E5A206BD31A6}"/>
              </a:ext>
            </a:extLst>
          </p:cNvPr>
          <p:cNvSpPr txBox="1"/>
          <p:nvPr/>
        </p:nvSpPr>
        <p:spPr>
          <a:xfrm>
            <a:off x="142671" y="3163286"/>
            <a:ext cx="41229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4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vestuario</a:t>
            </a:r>
            <a:r>
              <a:rPr lang="es-MX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s-MX" b="0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con un </a:t>
            </a:r>
            <a:r>
              <a:rPr lang="es-MX" sz="28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47 %</a:t>
            </a:r>
            <a:r>
              <a:rPr lang="es-MX" sz="2800" b="0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 </a:t>
            </a:r>
            <a:endParaRPr lang="es-MX" b="1" dirty="0">
              <a:solidFill>
                <a:srgbClr val="696969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rgbClr val="696969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lang="es-MX" sz="24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alzado</a:t>
            </a:r>
            <a:r>
              <a:rPr lang="es-MX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s-MX" b="0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con el </a:t>
            </a:r>
            <a:r>
              <a:rPr lang="es-MX" sz="28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30 %</a:t>
            </a:r>
            <a:r>
              <a:rPr lang="es-MX" sz="2800" b="0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rgbClr val="696969"/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lang="es-MX" sz="24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limentación</a:t>
            </a:r>
            <a:r>
              <a:rPr lang="es-MX" b="0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 con </a:t>
            </a:r>
            <a:r>
              <a:rPr lang="es-MX" sz="28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25%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0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s-MX" sz="2400" b="1" dirty="0">
                <a:solidFill>
                  <a:srgbClr val="696969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es-MX" sz="24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ecnología</a:t>
            </a:r>
            <a:r>
              <a:rPr lang="es-MX" b="0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 con </a:t>
            </a:r>
            <a:r>
              <a:rPr lang="es-MX" sz="28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24%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0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s-MX" sz="2400" b="1" dirty="0">
                <a:solidFill>
                  <a:srgbClr val="696969"/>
                </a:solidFill>
                <a:latin typeface="+mj-lt"/>
                <a:cs typeface="Arial" panose="020B0604020202020204" pitchFamily="34" charset="0"/>
              </a:rPr>
              <a:t>B</a:t>
            </a:r>
            <a:r>
              <a:rPr lang="es-MX" sz="24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elleza y cuidado </a:t>
            </a:r>
            <a:r>
              <a:rPr lang="es-MX" b="0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con </a:t>
            </a:r>
            <a:r>
              <a:rPr lang="es-MX" sz="2800" b="1" i="0" dirty="0">
                <a:solidFill>
                  <a:srgbClr val="696969"/>
                </a:solidFill>
                <a:effectLst/>
                <a:latin typeface="+mj-lt"/>
                <a:cs typeface="Arial" panose="020B0604020202020204" pitchFamily="34" charset="0"/>
              </a:rPr>
              <a:t>21%</a:t>
            </a:r>
            <a:endParaRPr lang="es-CL" sz="28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4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C114D2-6A01-1F51-AD43-2574B2FE593F}"/>
              </a:ext>
            </a:extLst>
          </p:cNvPr>
          <p:cNvSpPr txBox="1"/>
          <p:nvPr/>
        </p:nvSpPr>
        <p:spPr>
          <a:xfrm>
            <a:off x="288743" y="331263"/>
            <a:ext cx="5512289" cy="15466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dirty="0">
                <a:effectLst/>
                <a:latin typeface="+mj-lt"/>
                <a:ea typeface="+mj-ea"/>
                <a:cs typeface="+mj-cs"/>
              </a:rPr>
              <a:t>¿Qué ti</a:t>
            </a:r>
            <a:r>
              <a:rPr lang="en-US" sz="4400" b="1" dirty="0">
                <a:latin typeface="+mj-lt"/>
                <a:ea typeface="+mj-ea"/>
                <a:cs typeface="+mj-cs"/>
              </a:rPr>
              <a:t>pos de comercios  electrónicos existenten?</a:t>
            </a:r>
          </a:p>
        </p:txBody>
      </p:sp>
      <p:pic>
        <p:nvPicPr>
          <p:cNvPr id="4" name="Imagen 3" descr="Mano sosteniendo un teléfono celular&#10;&#10;Descripción generada automáticamente">
            <a:extLst>
              <a:ext uri="{FF2B5EF4-FFF2-40B4-BE49-F238E27FC236}">
                <a16:creationId xmlns:a16="http://schemas.microsoft.com/office/drawing/2014/main" id="{81E94425-D8B3-DEEB-F9C6-74D4AD61B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09291"/>
            <a:ext cx="5717644" cy="3811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6F453EC-B8A1-66BC-43B8-0A739A433396}"/>
              </a:ext>
            </a:extLst>
          </p:cNvPr>
          <p:cNvSpPr txBox="1"/>
          <p:nvPr/>
        </p:nvSpPr>
        <p:spPr>
          <a:xfrm>
            <a:off x="5880185" y="2732318"/>
            <a:ext cx="577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i="0" dirty="0">
                <a:effectLst/>
                <a:latin typeface="+mj-lt"/>
              </a:rPr>
              <a:t>B2C (Business-to-Consumer):</a:t>
            </a:r>
            <a:r>
              <a:rPr lang="es-CL" sz="1600" b="0" i="0" dirty="0">
                <a:effectLst/>
                <a:latin typeface="+mj-lt"/>
              </a:rPr>
              <a:t> empresas que venden de manera directa a los consumidores finales el producto o servicio. Ej</a:t>
            </a:r>
            <a:r>
              <a:rPr lang="es-CL" sz="1600" dirty="0">
                <a:latin typeface="+mj-lt"/>
              </a:rPr>
              <a:t>.:</a:t>
            </a:r>
            <a:r>
              <a:rPr lang="es-CL" sz="1600" b="0" i="0" dirty="0">
                <a:effectLst/>
                <a:latin typeface="+mj-lt"/>
              </a:rPr>
              <a:t> </a:t>
            </a:r>
            <a:r>
              <a:rPr lang="es-CL" sz="1600" b="1" i="0" u="none" strike="noStrike" dirty="0">
                <a:effectLst/>
                <a:latin typeface="+mj-lt"/>
              </a:rPr>
              <a:t>Falabella, UBER, Netflix</a:t>
            </a:r>
            <a:endParaRPr lang="es-CL" sz="1600" dirty="0"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19651A-550F-3951-1EDD-C3E4528C96FF}"/>
              </a:ext>
            </a:extLst>
          </p:cNvPr>
          <p:cNvSpPr txBox="1"/>
          <p:nvPr/>
        </p:nvSpPr>
        <p:spPr>
          <a:xfrm>
            <a:off x="5869859" y="1974953"/>
            <a:ext cx="5936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i="0" dirty="0">
                <a:effectLst/>
                <a:latin typeface="+mj-lt"/>
              </a:rPr>
              <a:t>B2B (Business-to-Business):</a:t>
            </a:r>
            <a:r>
              <a:rPr lang="es-CL" sz="1600" b="0" i="0" dirty="0">
                <a:effectLst/>
                <a:latin typeface="+mj-lt"/>
              </a:rPr>
              <a:t> empresas cuyos clientes finales son otras empresas. Ej</a:t>
            </a:r>
            <a:r>
              <a:rPr lang="es-CL" sz="1600" b="1" i="0" dirty="0">
                <a:effectLst/>
                <a:latin typeface="+mj-lt"/>
              </a:rPr>
              <a:t>.: Microsoft, SAP, Amazon webservice</a:t>
            </a:r>
            <a:endParaRPr lang="es-CL" sz="1600" b="1" dirty="0">
              <a:latin typeface="+mj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54C9E-8BB7-B68D-4500-9D28DAA103AD}"/>
              </a:ext>
            </a:extLst>
          </p:cNvPr>
          <p:cNvSpPr txBox="1"/>
          <p:nvPr/>
        </p:nvSpPr>
        <p:spPr>
          <a:xfrm>
            <a:off x="5880185" y="3770254"/>
            <a:ext cx="5778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i="0" dirty="0">
                <a:effectLst/>
                <a:latin typeface="+mj-lt"/>
              </a:rPr>
              <a:t>C2B (Consumer-to-Business):</a:t>
            </a:r>
            <a:r>
              <a:rPr lang="es-MX" sz="1600" b="0" i="0" dirty="0">
                <a:effectLst/>
                <a:latin typeface="+mj-lt"/>
              </a:rPr>
              <a:t> plataformas en los que los consumidores publican un producto o servicio y las empresas pujan por ellos. Aquí podemos encontrar las bolsas de empleo. Ej.: </a:t>
            </a:r>
            <a:r>
              <a:rPr lang="es-MX" sz="1600" b="1" i="0" dirty="0">
                <a:effectLst/>
                <a:latin typeface="+mj-lt"/>
              </a:rPr>
              <a:t>trabajando.com, First Job, trabajo con sentido</a:t>
            </a:r>
            <a:endParaRPr lang="es-CL" sz="1600" b="1" dirty="0"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216D924-ADEC-5D55-B095-7DF48E95B8FB}"/>
              </a:ext>
            </a:extLst>
          </p:cNvPr>
          <p:cNvSpPr txBox="1"/>
          <p:nvPr/>
        </p:nvSpPr>
        <p:spPr>
          <a:xfrm>
            <a:off x="5926265" y="5049110"/>
            <a:ext cx="5778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i="0" dirty="0">
                <a:effectLst/>
                <a:latin typeface="+mj-lt"/>
              </a:rPr>
              <a:t>C2C (Consumer-to-Consumer):</a:t>
            </a:r>
            <a:r>
              <a:rPr lang="es-MX" sz="1600" b="0" i="0" dirty="0">
                <a:effectLst/>
                <a:latin typeface="+mj-lt"/>
              </a:rPr>
              <a:t> empresa que facilita la venta de productos de unos consumidores a otros. Ej.: </a:t>
            </a:r>
            <a:r>
              <a:rPr lang="es-MX" sz="1600" b="1" i="0" dirty="0">
                <a:effectLst/>
                <a:latin typeface="+mj-lt"/>
              </a:rPr>
              <a:t>Mercado Libre, Alibabá</a:t>
            </a:r>
            <a:endParaRPr lang="es-CL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826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C114D2-6A01-1F51-AD43-2574B2FE593F}"/>
              </a:ext>
            </a:extLst>
          </p:cNvPr>
          <p:cNvSpPr txBox="1"/>
          <p:nvPr/>
        </p:nvSpPr>
        <p:spPr>
          <a:xfrm>
            <a:off x="1209368" y="137652"/>
            <a:ext cx="6676109" cy="14857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>
                <a:effectLst/>
                <a:latin typeface="+mj-lt"/>
                <a:ea typeface="+mj-ea"/>
                <a:cs typeface="+mj-cs"/>
              </a:rPr>
              <a:t>Negocios de comercio electrónico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>
                <a:effectLst/>
                <a:latin typeface="+mj-lt"/>
                <a:ea typeface="+mj-ea"/>
                <a:cs typeface="+mj-cs"/>
              </a:rPr>
              <a:t>según sus </a:t>
            </a:r>
            <a:r>
              <a:rPr lang="en-US" sz="5200" b="1" i="0">
                <a:effectLst/>
                <a:latin typeface="+mj-lt"/>
                <a:ea typeface="+mj-ea"/>
                <a:cs typeface="+mj-cs"/>
              </a:rPr>
              <a:t>modelo de negocios</a:t>
            </a:r>
            <a:endParaRPr lang="en-US" sz="52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32086B-3E0F-2BE3-A158-5DADAAE4E0AC}"/>
              </a:ext>
            </a:extLst>
          </p:cNvPr>
          <p:cNvSpPr txBox="1"/>
          <p:nvPr/>
        </p:nvSpPr>
        <p:spPr>
          <a:xfrm>
            <a:off x="1209367" y="1804271"/>
            <a:ext cx="581086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MX" sz="1600" b="1" i="0" dirty="0">
                <a:effectLst/>
                <a:latin typeface="+mj-lt"/>
              </a:rPr>
              <a:t>Tienda online con productos propios:</a:t>
            </a:r>
            <a:r>
              <a:rPr lang="es-MX" sz="1600" b="0" i="0" dirty="0">
                <a:effectLst/>
                <a:latin typeface="+mj-lt"/>
              </a:rPr>
              <a:t> son las páginas que llevan su tienda física al mundo virtual (será el caso de muchos de ustedes)</a:t>
            </a:r>
            <a:endParaRPr lang="es-CL" sz="1600" dirty="0"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F6614EE-6DE5-456B-1713-BA229EFCF14B}"/>
              </a:ext>
            </a:extLst>
          </p:cNvPr>
          <p:cNvSpPr txBox="1"/>
          <p:nvPr/>
        </p:nvSpPr>
        <p:spPr>
          <a:xfrm>
            <a:off x="1204452" y="2569867"/>
            <a:ext cx="5810862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MX" sz="1600" b="1" i="0" dirty="0">
                <a:effectLst/>
                <a:latin typeface="+mj-lt"/>
              </a:rPr>
              <a:t>Dropshipping:</a:t>
            </a:r>
            <a:r>
              <a:rPr lang="es-MX" sz="1600" b="0" i="0" dirty="0">
                <a:effectLst/>
                <a:latin typeface="+mj-lt"/>
              </a:rPr>
              <a:t> a diferencia de la tienda online el vendedor no es quién envía el producto y lo terceriza con otro proveedor. (</a:t>
            </a:r>
            <a:r>
              <a:rPr lang="es-MX" sz="1600" dirty="0">
                <a:solidFill>
                  <a:srgbClr val="212326"/>
                </a:solidFill>
                <a:latin typeface="ShopifySans"/>
              </a:rPr>
              <a:t>Algunos emprendedores prefieren </a:t>
            </a:r>
            <a:r>
              <a:rPr lang="es-MX" sz="1600" b="0" i="0" dirty="0">
                <a:solidFill>
                  <a:srgbClr val="212326"/>
                </a:solidFill>
                <a:effectLst/>
                <a:latin typeface="ShopifySans"/>
              </a:rPr>
              <a:t>vender en Amazon sus productos haciendo dropshipping, aprovechando el branding que tiene este marketplace.</a:t>
            </a:r>
            <a:endParaRPr lang="es-CL" sz="1600" dirty="0">
              <a:latin typeface="+mj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82BD31-C4B8-572C-95C6-F5A42DF39CDD}"/>
              </a:ext>
            </a:extLst>
          </p:cNvPr>
          <p:cNvSpPr txBox="1"/>
          <p:nvPr/>
        </p:nvSpPr>
        <p:spPr>
          <a:xfrm>
            <a:off x="1204452" y="4053456"/>
            <a:ext cx="581086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MX" sz="1600" b="1" i="0" dirty="0">
                <a:effectLst/>
                <a:latin typeface="+mj-lt"/>
              </a:rPr>
              <a:t>E-commerce de afiliación:</a:t>
            </a:r>
            <a:r>
              <a:rPr lang="es-MX" sz="1600" b="0" i="0" dirty="0">
                <a:effectLst/>
                <a:latin typeface="+mj-lt"/>
              </a:rPr>
              <a:t> páginas que se encargan de guiar a los clientes a otra página donde encontrarán el producto que están buscando y ganan comisión por ventas.</a:t>
            </a:r>
            <a:endParaRPr lang="es-CL" sz="1600" dirty="0">
              <a:latin typeface="+mj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A9CAF25-DB55-9049-C05A-506C7213BD50}"/>
              </a:ext>
            </a:extLst>
          </p:cNvPr>
          <p:cNvSpPr txBox="1"/>
          <p:nvPr/>
        </p:nvSpPr>
        <p:spPr>
          <a:xfrm>
            <a:off x="1226574" y="5103981"/>
            <a:ext cx="581086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MX" sz="1600" b="1" i="0" dirty="0">
                <a:effectLst/>
                <a:latin typeface="+mj-lt"/>
              </a:rPr>
              <a:t>Membresía:</a:t>
            </a:r>
            <a:r>
              <a:rPr lang="es-MX" sz="1600" b="0" i="0" dirty="0">
                <a:effectLst/>
                <a:latin typeface="+mj-lt"/>
              </a:rPr>
              <a:t> son las páginas donde te suscribes para obtener sus productos. Usualmente adoptada por plataformas de contenidos por suscripción como por ejemplo </a:t>
            </a:r>
            <a:r>
              <a:rPr lang="es-MX" sz="1600" b="1" i="0" u="none" strike="noStrike" dirty="0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Netflix</a:t>
            </a:r>
            <a:r>
              <a:rPr lang="es-MX" sz="1600" b="0" i="0" dirty="0">
                <a:effectLst/>
                <a:latin typeface="+mj-lt"/>
              </a:rPr>
              <a:t>.</a:t>
            </a:r>
            <a:endParaRPr lang="es-CL" sz="1600" dirty="0">
              <a:latin typeface="+mj-lt"/>
            </a:endParaRPr>
          </a:p>
        </p:txBody>
      </p:sp>
      <p:pic>
        <p:nvPicPr>
          <p:cNvPr id="13" name="Imagen 12" descr="Una tienda de fruta&#10;&#10;Descripción generada automáticamente">
            <a:extLst>
              <a:ext uri="{FF2B5EF4-FFF2-40B4-BE49-F238E27FC236}">
                <a16:creationId xmlns:a16="http://schemas.microsoft.com/office/drawing/2014/main" id="{C09CAFDE-7A06-ECD0-88D2-ECE17F57EA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91" r="14068"/>
          <a:stretch/>
        </p:blipFill>
        <p:spPr>
          <a:xfrm>
            <a:off x="7492181" y="1566858"/>
            <a:ext cx="4699819" cy="52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8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647BF8-7428-7CFD-0AEB-7CBCEDF5F934}"/>
              </a:ext>
            </a:extLst>
          </p:cNvPr>
          <p:cNvSpPr txBox="1"/>
          <p:nvPr/>
        </p:nvSpPr>
        <p:spPr>
          <a:xfrm>
            <a:off x="1809135" y="2505670"/>
            <a:ext cx="6096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s-MX" b="1" i="0" dirty="0">
                <a:effectLst/>
                <a:latin typeface="+mj-lt"/>
              </a:rPr>
              <a:t>Marketplace:</a:t>
            </a:r>
            <a:r>
              <a:rPr lang="es-MX" b="0" i="0" dirty="0">
                <a:effectLst/>
                <a:latin typeface="+mj-lt"/>
              </a:rPr>
              <a:t> son grandes tiendas online donde distintos vendedores ofrecen sus productos en un mismo espacio. Un ejemplo de ello es </a:t>
            </a:r>
            <a:r>
              <a:rPr lang="es-MX" b="1" i="0" u="none" strike="noStrike" dirty="0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Amazon</a:t>
            </a:r>
            <a:r>
              <a:rPr lang="es-MX" b="0" i="0" dirty="0">
                <a:effectLst/>
                <a:latin typeface="+mj-lt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FA8E6C-2688-3376-FBB3-613D85BDF850}"/>
              </a:ext>
            </a:extLst>
          </p:cNvPr>
          <p:cNvSpPr txBox="1"/>
          <p:nvPr/>
        </p:nvSpPr>
        <p:spPr>
          <a:xfrm>
            <a:off x="1809135" y="3815851"/>
            <a:ext cx="6096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MX" b="1" i="0" dirty="0">
                <a:effectLst/>
                <a:latin typeface="+mj-lt"/>
              </a:rPr>
              <a:t>Servicios:</a:t>
            </a:r>
            <a:r>
              <a:rPr lang="es-MX" b="0" i="0" dirty="0">
                <a:effectLst/>
                <a:latin typeface="+mj-lt"/>
              </a:rPr>
              <a:t> es la característica también de Ecommerce que ofrecen intangibles</a:t>
            </a:r>
            <a:endParaRPr lang="es-CL" dirty="0">
              <a:latin typeface="+mj-lt"/>
            </a:endParaRPr>
          </a:p>
        </p:txBody>
      </p:sp>
      <p:pic>
        <p:nvPicPr>
          <p:cNvPr id="8" name="Imagen 7" descr="Imagen que contiene persona, hombre, interior, frente&#10;&#10;Descripción generada automáticamente">
            <a:extLst>
              <a:ext uri="{FF2B5EF4-FFF2-40B4-BE49-F238E27FC236}">
                <a16:creationId xmlns:a16="http://schemas.microsoft.com/office/drawing/2014/main" id="{5407ABA5-13EF-43C6-99FF-B458B6907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008" y="1273282"/>
            <a:ext cx="3634655" cy="54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69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C114D2-6A01-1F51-AD43-2574B2FE593F}"/>
              </a:ext>
            </a:extLst>
          </p:cNvPr>
          <p:cNvSpPr txBox="1"/>
          <p:nvPr/>
        </p:nvSpPr>
        <p:spPr>
          <a:xfrm>
            <a:off x="686757" y="255710"/>
            <a:ext cx="4661991" cy="14857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dirty="0">
                <a:effectLst/>
                <a:latin typeface="+mj-lt"/>
                <a:ea typeface="+mj-ea"/>
                <a:cs typeface="+mj-cs"/>
              </a:rPr>
              <a:t>Principales ventajas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3641C9-AD0F-37F6-4EC8-352632DCABD5}"/>
              </a:ext>
            </a:extLst>
          </p:cNvPr>
          <p:cNvSpPr txBox="1"/>
          <p:nvPr/>
        </p:nvSpPr>
        <p:spPr>
          <a:xfrm>
            <a:off x="6626945" y="3225649"/>
            <a:ext cx="5024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Te permite obtener datos de los clientes con los que, posteriormente, podrás hacer un análisis y enfocar las nuevas estrategias.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D94476-B46E-A6C5-5E50-D17883497723}"/>
              </a:ext>
            </a:extLst>
          </p:cNvPr>
          <p:cNvSpPr txBox="1"/>
          <p:nvPr/>
        </p:nvSpPr>
        <p:spPr>
          <a:xfrm>
            <a:off x="1175187" y="2389561"/>
            <a:ext cx="4734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Acceso a un mercado global. Por lo que podrás ampliar el </a:t>
            </a:r>
            <a:r>
              <a:rPr lang="es-MX" sz="1600" dirty="0">
                <a:solidFill>
                  <a:srgbClr val="333333"/>
                </a:solidFill>
                <a:latin typeface="lato" panose="020F0502020204030203" pitchFamily="34" charset="0"/>
              </a:rPr>
              <a:t>público objetivo</a:t>
            </a:r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de tu tienda online y conseguir más clientes.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CE1B49-1636-564A-E79E-281C77328751}"/>
              </a:ext>
            </a:extLst>
          </p:cNvPr>
          <p:cNvSpPr txBox="1"/>
          <p:nvPr/>
        </p:nvSpPr>
        <p:spPr>
          <a:xfrm>
            <a:off x="6617113" y="4384835"/>
            <a:ext cx="4916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Gran potencial para escalar el negocio y ampliar la oferta de productos y servicios sin necesidad de realizar una gran inversión.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10562E9-A18C-2746-D852-B95EC4B99375}"/>
              </a:ext>
            </a:extLst>
          </p:cNvPr>
          <p:cNvSpPr txBox="1"/>
          <p:nvPr/>
        </p:nvSpPr>
        <p:spPr>
          <a:xfrm>
            <a:off x="6629400" y="2285961"/>
            <a:ext cx="5139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Reducción de los costes y gastos que implica gestionar una tienda online, tanto en términos de infraestructura como de personal.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8B9E08-D78F-21DE-FF23-79694A31002F}"/>
              </a:ext>
            </a:extLst>
          </p:cNvPr>
          <p:cNvSpPr txBox="1"/>
          <p:nvPr/>
        </p:nvSpPr>
        <p:spPr>
          <a:xfrm>
            <a:off x="1192163" y="3261359"/>
            <a:ext cx="65974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Mejora la experiencia de los clientes.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4CAE93F-A6E3-DEB8-2C38-610B4915C7D2}"/>
              </a:ext>
            </a:extLst>
          </p:cNvPr>
          <p:cNvSpPr txBox="1"/>
          <p:nvPr/>
        </p:nvSpPr>
        <p:spPr>
          <a:xfrm>
            <a:off x="1192158" y="3909591"/>
            <a:ext cx="5024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Aumenta la posibilidad de captar nuevos clientes.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1D4217D-F314-74C7-B797-6F2D4C3B3CD4}"/>
              </a:ext>
            </a:extLst>
          </p:cNvPr>
          <p:cNvSpPr txBox="1"/>
          <p:nvPr/>
        </p:nvSpPr>
        <p:spPr>
          <a:xfrm>
            <a:off x="1168539" y="4468451"/>
            <a:ext cx="65974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Potencia la fidelización de los clientes ya captados.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ED2B8C-967B-1B70-7E72-815CD8A490EF}"/>
              </a:ext>
            </a:extLst>
          </p:cNvPr>
          <p:cNvSpPr txBox="1"/>
          <p:nvPr/>
        </p:nvSpPr>
        <p:spPr>
          <a:xfrm>
            <a:off x="1168539" y="5110549"/>
            <a:ext cx="48919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Permite </a:t>
            </a:r>
            <a:r>
              <a:rPr lang="es-MX" sz="1600" dirty="0">
                <a:solidFill>
                  <a:srgbClr val="333333"/>
                </a:solidFill>
                <a:latin typeface="lato" panose="020F0502020204030203" pitchFamily="34" charset="0"/>
              </a:rPr>
              <a:t>vender</a:t>
            </a:r>
            <a:r>
              <a:rPr lang="es-MX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de los productos y servicios 24/7 todos los días del año.</a:t>
            </a:r>
          </a:p>
        </p:txBody>
      </p:sp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23975CB5-0F6B-554A-FF2A-47ADAC3DB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65" y="3926940"/>
            <a:ext cx="324311" cy="324311"/>
          </a:xfrm>
          <a:prstGeom prst="rect">
            <a:avLst/>
          </a:prstGeom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C24500C3-610B-D076-A3D5-474248A78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65" y="2427766"/>
            <a:ext cx="324311" cy="324311"/>
          </a:xfrm>
          <a:prstGeom prst="rect">
            <a:avLst/>
          </a:prstGeom>
        </p:spPr>
      </p:pic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6C672FCB-7A9B-7050-431D-775EC43EF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089" y="2340624"/>
            <a:ext cx="324311" cy="324311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03035B5C-EC66-2CF7-B496-EF58F7D78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65" y="3254239"/>
            <a:ext cx="324311" cy="324311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D5271C0C-7700-9BA1-93F2-7BC0A0CE4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24" y="4486277"/>
            <a:ext cx="324311" cy="324311"/>
          </a:xfrm>
          <a:prstGeom prst="rect">
            <a:avLst/>
          </a:prstGeom>
        </p:spPr>
      </p:pic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3E00CB5E-1C0C-0BB5-246D-24400C13B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91" y="5110549"/>
            <a:ext cx="324311" cy="324311"/>
          </a:xfrm>
          <a:prstGeom prst="rect">
            <a:avLst/>
          </a:prstGeom>
        </p:spPr>
      </p:pic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2857AF74-F003-BB21-CBF0-4B5CC5F34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253" y="3240299"/>
            <a:ext cx="324311" cy="324311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9F438CA-AA7C-A404-560C-A0C4EAE66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089" y="4455204"/>
            <a:ext cx="324311" cy="3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51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C114D2-6A01-1F51-AD43-2574B2FE593F}"/>
              </a:ext>
            </a:extLst>
          </p:cNvPr>
          <p:cNvSpPr txBox="1"/>
          <p:nvPr/>
        </p:nvSpPr>
        <p:spPr>
          <a:xfrm>
            <a:off x="4491179" y="364961"/>
            <a:ext cx="6894576" cy="6739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Principales desafíos</a:t>
            </a:r>
            <a:r>
              <a:rPr lang="en-US" sz="4000" b="1" dirty="0">
                <a:latin typeface="+mj-lt"/>
                <a:ea typeface="+mj-ea"/>
                <a:cs typeface="+mj-cs"/>
              </a:rPr>
              <a:t> u obstáculos</a:t>
            </a:r>
          </a:p>
        </p:txBody>
      </p:sp>
      <p:pic>
        <p:nvPicPr>
          <p:cNvPr id="14" name="Picture 13" descr="Carro de la compra con cajas">
            <a:extLst>
              <a:ext uri="{FF2B5EF4-FFF2-40B4-BE49-F238E27FC236}">
                <a16:creationId xmlns:a16="http://schemas.microsoft.com/office/drawing/2014/main" id="{42466FE1-7FAF-33EC-04F0-2ABF2A534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61" r="19095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731C0A-D89B-681D-0129-FA2BA9839D68}"/>
              </a:ext>
            </a:extLst>
          </p:cNvPr>
          <p:cNvSpPr txBox="1"/>
          <p:nvPr/>
        </p:nvSpPr>
        <p:spPr>
          <a:xfrm>
            <a:off x="4491179" y="2727581"/>
            <a:ext cx="5981265" cy="99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0" i="0" dirty="0">
                <a:effectLst/>
                <a:latin typeface="+mj-lt"/>
              </a:rPr>
              <a:t>El abandono del carrito de compra puede ser elevado, ya que muchos clientes dejan su compra sin finalizarla.</a:t>
            </a:r>
            <a:br>
              <a:rPr lang="en-US" sz="1600" b="0" i="0" dirty="0">
                <a:effectLst/>
                <a:latin typeface="+mj-lt"/>
              </a:rPr>
            </a:br>
            <a:r>
              <a:rPr lang="en-US" sz="1600" b="0" i="0" dirty="0">
                <a:effectLst/>
                <a:latin typeface="+mj-lt"/>
              </a:rPr>
              <a:t> 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71C482-EB79-A512-D306-3CADE81E00BC}"/>
              </a:ext>
            </a:extLst>
          </p:cNvPr>
          <p:cNvSpPr txBox="1"/>
          <p:nvPr/>
        </p:nvSpPr>
        <p:spPr>
          <a:xfrm>
            <a:off x="4568710" y="3570858"/>
            <a:ext cx="5903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+mj-lt"/>
              </a:rPr>
              <a:t>Los </a:t>
            </a:r>
            <a:r>
              <a:rPr lang="es-MX" sz="1600" b="1" i="0" dirty="0">
                <a:solidFill>
                  <a:srgbClr val="333333"/>
                </a:solidFill>
                <a:effectLst/>
                <a:latin typeface="+mj-lt"/>
              </a:rPr>
              <a:t>e-commerce</a:t>
            </a:r>
            <a:r>
              <a:rPr lang="es-MX" sz="1600" b="0" i="0" dirty="0">
                <a:solidFill>
                  <a:srgbClr val="333333"/>
                </a:solidFill>
                <a:effectLst/>
                <a:latin typeface="+mj-lt"/>
              </a:rPr>
              <a:t> dependen de la conectividad digital, si la página se cae, el comercio queda inaccesible.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4103739-3ECA-84E8-F4B9-46247A8FDEB9}"/>
              </a:ext>
            </a:extLst>
          </p:cNvPr>
          <p:cNvSpPr txBox="1"/>
          <p:nvPr/>
        </p:nvSpPr>
        <p:spPr>
          <a:xfrm>
            <a:off x="4509753" y="1130830"/>
            <a:ext cx="5823949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+mj-lt"/>
              </a:rPr>
              <a:t>Existe una gran competencia, sobre todo de grandes compañías del comercio online y de reconocidas marcas internacionales que abren sus propias tiendas online.</a:t>
            </a:r>
          </a:p>
          <a:p>
            <a:pPr>
              <a:spcAft>
                <a:spcPts val="600"/>
              </a:spcAft>
            </a:pPr>
            <a:endParaRPr lang="es-CL" sz="1600" dirty="0">
              <a:latin typeface="+mj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132C0B5-F11C-6A6B-4BDC-3EA0663F2702}"/>
              </a:ext>
            </a:extLst>
          </p:cNvPr>
          <p:cNvSpPr txBox="1"/>
          <p:nvPr/>
        </p:nvSpPr>
        <p:spPr>
          <a:xfrm>
            <a:off x="4568710" y="4460669"/>
            <a:ext cx="5981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+mj-lt"/>
              </a:rPr>
              <a:t>Problemas de seguridad, la mayoría son causados por ciberataques, que exponen los datos de los clientes y afectan la confianza en la tienda online.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369DE69-5A5B-2E84-0616-95532B0D393F}"/>
              </a:ext>
            </a:extLst>
          </p:cNvPr>
          <p:cNvSpPr txBox="1"/>
          <p:nvPr/>
        </p:nvSpPr>
        <p:spPr>
          <a:xfrm>
            <a:off x="4509753" y="5452043"/>
            <a:ext cx="6335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sz="1600" dirty="0">
                <a:solidFill>
                  <a:srgbClr val="333333"/>
                </a:solidFill>
                <a:latin typeface="+mj-lt"/>
              </a:rPr>
              <a:t>E</a:t>
            </a:r>
            <a:r>
              <a:rPr lang="es-MX" sz="1600" b="0" i="0" dirty="0">
                <a:solidFill>
                  <a:srgbClr val="333333"/>
                </a:solidFill>
                <a:effectLst/>
                <a:latin typeface="+mj-lt"/>
              </a:rPr>
              <a:t>l umbral de rentabilidad tarda en llegar, generalmente hay que realizar una inversión importante en marketing al inicio para que el e-commerce obtenga visibilidad.</a:t>
            </a:r>
          </a:p>
        </p:txBody>
      </p:sp>
    </p:spTree>
    <p:extLst>
      <p:ext uri="{BB962C8B-B14F-4D97-AF65-F5344CB8AC3E}">
        <p14:creationId xmlns:p14="http://schemas.microsoft.com/office/powerpoint/2010/main" val="55643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A775F1D-4596-F07C-9ACD-3BCB453130A3}"/>
              </a:ext>
            </a:extLst>
          </p:cNvPr>
          <p:cNvSpPr txBox="1"/>
          <p:nvPr/>
        </p:nvSpPr>
        <p:spPr>
          <a:xfrm>
            <a:off x="1735015" y="2905780"/>
            <a:ext cx="8721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374151"/>
                </a:solidFill>
                <a:latin typeface="Söhne"/>
              </a:rPr>
              <a:t>Módulo:</a:t>
            </a:r>
            <a:r>
              <a:rPr lang="es-ES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s-ES" dirty="0">
                <a:solidFill>
                  <a:srgbClr val="374151"/>
                </a:solidFill>
                <a:latin typeface="Söhne"/>
              </a:rPr>
              <a:t>“</a:t>
            </a:r>
            <a:r>
              <a:rPr lang="es-C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ELEMENTOS PRÁCTICOS DE COMERCIO ELECTRÓNICO”</a:t>
            </a:r>
            <a:endParaRPr lang="es-ES" dirty="0">
              <a:solidFill>
                <a:srgbClr val="374151"/>
              </a:solidFill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3002583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C114D2-6A01-1F51-AD43-2574B2FE593F}"/>
              </a:ext>
            </a:extLst>
          </p:cNvPr>
          <p:cNvSpPr txBox="1"/>
          <p:nvPr/>
        </p:nvSpPr>
        <p:spPr>
          <a:xfrm>
            <a:off x="621629" y="640080"/>
            <a:ext cx="4225290" cy="5578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Ejercicio de análisis de negocios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14D0E1-DA60-7134-495E-C8BEEDDC17AB}"/>
              </a:ext>
            </a:extLst>
          </p:cNvPr>
          <p:cNvSpPr txBox="1"/>
          <p:nvPr/>
        </p:nvSpPr>
        <p:spPr>
          <a:xfrm>
            <a:off x="6096000" y="639763"/>
            <a:ext cx="5459413" cy="94138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latin typeface="+mj-lt"/>
                <a:ea typeface="+mj-ea"/>
                <a:cs typeface="+mj-cs"/>
              </a:rPr>
              <a:t>¿A qué categoría corresponde tu pyme?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1608EA-814E-20D9-1CE7-97AAF8A6BD7B}"/>
              </a:ext>
            </a:extLst>
          </p:cNvPr>
          <p:cNvSpPr txBox="1"/>
          <p:nvPr/>
        </p:nvSpPr>
        <p:spPr>
          <a:xfrm>
            <a:off x="6096000" y="1649413"/>
            <a:ext cx="5459413" cy="7683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latin typeface="+mj-lt"/>
                <a:ea typeface="+mj-ea"/>
                <a:cs typeface="+mj-cs"/>
              </a:rPr>
              <a:t>¿Cuál es su modelo de negocios?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96B97A-E363-6044-A1A8-D8EC6C2982E4}"/>
              </a:ext>
            </a:extLst>
          </p:cNvPr>
          <p:cNvSpPr txBox="1"/>
          <p:nvPr/>
        </p:nvSpPr>
        <p:spPr>
          <a:xfrm>
            <a:off x="6096000" y="2486025"/>
            <a:ext cx="5459413" cy="21082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latin typeface="+mj-lt"/>
                <a:ea typeface="+mj-ea"/>
                <a:cs typeface="+mj-cs"/>
              </a:rPr>
              <a:t>¿Con qué capacidades  cuentas para emprender un negocio de comercio electrónico?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3D34C6-F3FF-8702-7E67-3C89C1FD7AA5}"/>
              </a:ext>
            </a:extLst>
          </p:cNvPr>
          <p:cNvSpPr txBox="1"/>
          <p:nvPr/>
        </p:nvSpPr>
        <p:spPr>
          <a:xfrm>
            <a:off x="5962357" y="3986059"/>
            <a:ext cx="5459413" cy="155733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latin typeface="+mj-lt"/>
                <a:ea typeface="+mj-ea"/>
                <a:cs typeface="+mj-cs"/>
              </a:rPr>
              <a:t>¿Qué herramientas digitales conoces o utilizas para tu pyme?</a:t>
            </a:r>
          </a:p>
        </p:txBody>
      </p:sp>
    </p:spTree>
    <p:extLst>
      <p:ext uri="{BB962C8B-B14F-4D97-AF65-F5344CB8AC3E}">
        <p14:creationId xmlns:p14="http://schemas.microsoft.com/office/powerpoint/2010/main" val="491170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221D7EB-B71F-ED38-7A98-51A8C50F8AA6}"/>
              </a:ext>
            </a:extLst>
          </p:cNvPr>
          <p:cNvSpPr/>
          <p:nvPr/>
        </p:nvSpPr>
        <p:spPr>
          <a:xfrm>
            <a:off x="1839878" y="382029"/>
            <a:ext cx="6206630" cy="408373"/>
          </a:xfrm>
          <a:prstGeom prst="roundRect">
            <a:avLst/>
          </a:prstGeom>
          <a:solidFill>
            <a:srgbClr val="00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 descr="Imagen que contiene persona, hombre, parado, frente&#10;&#10;Descripción generada automáticamente">
            <a:extLst>
              <a:ext uri="{FF2B5EF4-FFF2-40B4-BE49-F238E27FC236}">
                <a16:creationId xmlns:a16="http://schemas.microsoft.com/office/drawing/2014/main" id="{323BD2D6-63A5-D42F-E3BF-9085988C1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56" y="1625078"/>
            <a:ext cx="2227524" cy="334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CA6C2A85-125D-86E9-6F43-7F75E61C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237" y="1625078"/>
            <a:ext cx="3334761" cy="334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756DA6F0-D419-A917-480E-901D69F1B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255" y="1606487"/>
            <a:ext cx="5747394" cy="332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 descr="Forma, Flecha&#10;&#10;Descripción generada automáticamente">
            <a:extLst>
              <a:ext uri="{FF2B5EF4-FFF2-40B4-BE49-F238E27FC236}">
                <a16:creationId xmlns:a16="http://schemas.microsoft.com/office/drawing/2014/main" id="{96F59B61-00A4-07E0-3431-1C65CB8A0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56" y="5101225"/>
            <a:ext cx="1356798" cy="132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DED7F0D-A134-EEC5-5AE9-F1EB352D1D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42" b="10462"/>
          <a:stretch/>
        </p:blipFill>
        <p:spPr>
          <a:xfrm>
            <a:off x="1851617" y="5119964"/>
            <a:ext cx="2200507" cy="1226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28EB6C2D-B5AE-6D1D-DB23-EBEA4CDE5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824" y="5378788"/>
            <a:ext cx="2841062" cy="61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 descr="Imagen que contiene señal, dibujo&#10;&#10;Descripción generada automáticamente">
            <a:extLst>
              <a:ext uri="{FF2B5EF4-FFF2-40B4-BE49-F238E27FC236}">
                <a16:creationId xmlns:a16="http://schemas.microsoft.com/office/drawing/2014/main" id="{4E6A2E28-A87A-A96F-5182-39A5C085E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5412" y="5060770"/>
            <a:ext cx="1630432" cy="1452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AFE4312-01DC-0376-8DEC-F05BA80DF3DC}"/>
              </a:ext>
            </a:extLst>
          </p:cNvPr>
          <p:cNvSpPr txBox="1"/>
          <p:nvPr/>
        </p:nvSpPr>
        <p:spPr>
          <a:xfrm>
            <a:off x="2568237" y="333177"/>
            <a:ext cx="4944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solidFill>
                  <a:schemeClr val="bg1"/>
                </a:solidFill>
                <a:latin typeface="Söhne"/>
              </a:rPr>
              <a:t>¿Quién es el profesor?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4D1777B-FC78-3EB7-83B5-1E15A3F4978D}"/>
              </a:ext>
            </a:extLst>
          </p:cNvPr>
          <p:cNvSpPr txBox="1"/>
          <p:nvPr/>
        </p:nvSpPr>
        <p:spPr>
          <a:xfrm>
            <a:off x="3623810" y="1005700"/>
            <a:ext cx="4944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Söhne"/>
              </a:rPr>
              <a:t>José Miguel Henríquez</a:t>
            </a:r>
          </a:p>
        </p:txBody>
      </p:sp>
      <p:pic>
        <p:nvPicPr>
          <p:cNvPr id="24" name="Imagen 23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04A4FDFE-66F6-EC37-8266-43ECED951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9729" y="5196116"/>
            <a:ext cx="2097276" cy="82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442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221D7EB-B71F-ED38-7A98-51A8C50F8AA6}"/>
              </a:ext>
            </a:extLst>
          </p:cNvPr>
          <p:cNvSpPr/>
          <p:nvPr/>
        </p:nvSpPr>
        <p:spPr>
          <a:xfrm>
            <a:off x="1839878" y="382029"/>
            <a:ext cx="6206630" cy="408373"/>
          </a:xfrm>
          <a:prstGeom prst="roundRect">
            <a:avLst/>
          </a:prstGeom>
          <a:solidFill>
            <a:srgbClr val="00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AFE4312-01DC-0376-8DEC-F05BA80DF3DC}"/>
              </a:ext>
            </a:extLst>
          </p:cNvPr>
          <p:cNvSpPr txBox="1"/>
          <p:nvPr/>
        </p:nvSpPr>
        <p:spPr>
          <a:xfrm>
            <a:off x="2568237" y="333177"/>
            <a:ext cx="4944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solidFill>
                  <a:schemeClr val="bg1"/>
                </a:solidFill>
                <a:latin typeface="Söhne"/>
              </a:rPr>
              <a:t>¿Quién es el profesor?</a:t>
            </a:r>
          </a:p>
        </p:txBody>
      </p:sp>
      <p:pic>
        <p:nvPicPr>
          <p:cNvPr id="4" name="Imagen 3" descr="Un grupo de niños posando para una foto&#10;&#10;Descripción generada automáticamente">
            <a:extLst>
              <a:ext uri="{FF2B5EF4-FFF2-40B4-BE49-F238E27FC236}">
                <a16:creationId xmlns:a16="http://schemas.microsoft.com/office/drawing/2014/main" id="{DCA5CA68-54D2-4069-3A1A-80079955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3" y="1616668"/>
            <a:ext cx="3588750" cy="234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 descr="Un hombre con una guitarra&#10;&#10;Descripción generada automáticamente con confianza media">
            <a:extLst>
              <a:ext uri="{FF2B5EF4-FFF2-40B4-BE49-F238E27FC236}">
                <a16:creationId xmlns:a16="http://schemas.microsoft.com/office/drawing/2014/main" id="{99D2AE90-901A-491A-EB5D-B892AA497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1" r="8001"/>
          <a:stretch/>
        </p:blipFill>
        <p:spPr>
          <a:xfrm>
            <a:off x="4301623" y="3429000"/>
            <a:ext cx="3588751" cy="234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Un grupo de personas posando junto a un niño&#10;&#10;Descripción generada automáticamente con confianza media">
            <a:extLst>
              <a:ext uri="{FF2B5EF4-FFF2-40B4-BE49-F238E27FC236}">
                <a16:creationId xmlns:a16="http://schemas.microsoft.com/office/drawing/2014/main" id="{5483964E-94CF-85E4-34E2-3ADB623E9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373" y="1845041"/>
            <a:ext cx="3376926" cy="3167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1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221D7EB-B71F-ED38-7A98-51A8C50F8AA6}"/>
              </a:ext>
            </a:extLst>
          </p:cNvPr>
          <p:cNvSpPr/>
          <p:nvPr/>
        </p:nvSpPr>
        <p:spPr>
          <a:xfrm>
            <a:off x="3177066" y="1522564"/>
            <a:ext cx="6206630" cy="408373"/>
          </a:xfrm>
          <a:prstGeom prst="roundRect">
            <a:avLst/>
          </a:prstGeom>
          <a:solidFill>
            <a:srgbClr val="00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726589-D2E9-45E7-A692-E3F5B04FC9B5}"/>
              </a:ext>
            </a:extLst>
          </p:cNvPr>
          <p:cNvSpPr txBox="1"/>
          <p:nvPr/>
        </p:nvSpPr>
        <p:spPr>
          <a:xfrm>
            <a:off x="3177066" y="1465141"/>
            <a:ext cx="4944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solidFill>
                  <a:schemeClr val="bg1"/>
                </a:solidFill>
                <a:latin typeface="Söhne"/>
              </a:rPr>
              <a:t>¿Quiénes son ustedes?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C80B27-E2CF-31A2-2591-EF94F6B20327}"/>
              </a:ext>
            </a:extLst>
          </p:cNvPr>
          <p:cNvSpPr txBox="1"/>
          <p:nvPr/>
        </p:nvSpPr>
        <p:spPr>
          <a:xfrm>
            <a:off x="3329466" y="2152451"/>
            <a:ext cx="4944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solidFill>
                  <a:schemeClr val="bg1"/>
                </a:solidFill>
                <a:latin typeface="Söhne"/>
              </a:rPr>
              <a:t>Presentación de relator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178929-C7B7-429A-6C4B-BE1FC4C5A8E3}"/>
              </a:ext>
            </a:extLst>
          </p:cNvPr>
          <p:cNvSpPr txBox="1"/>
          <p:nvPr/>
        </p:nvSpPr>
        <p:spPr>
          <a:xfrm>
            <a:off x="3255725" y="2185460"/>
            <a:ext cx="4944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solidFill>
                  <a:schemeClr val="bg1"/>
                </a:solidFill>
                <a:latin typeface="Söhne"/>
              </a:rPr>
              <a:t>Presentación de relator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5989BE0-BA96-63ED-1D45-B5881C14B7E5}"/>
              </a:ext>
            </a:extLst>
          </p:cNvPr>
          <p:cNvSpPr txBox="1"/>
          <p:nvPr/>
        </p:nvSpPr>
        <p:spPr>
          <a:xfrm>
            <a:off x="3582050" y="2447070"/>
            <a:ext cx="64468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>
                <a:latin typeface="Söhne"/>
              </a:rPr>
              <a:t>Su nombre</a:t>
            </a:r>
          </a:p>
          <a:p>
            <a:pPr algn="just"/>
            <a:endParaRPr lang="es-ES" sz="3600" dirty="0">
              <a:latin typeface="Söhne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>
                <a:latin typeface="Söhne"/>
              </a:rPr>
              <a:t>El nombre de su negocio</a:t>
            </a:r>
          </a:p>
          <a:p>
            <a:pPr algn="just"/>
            <a:endParaRPr lang="es-ES" sz="3600" dirty="0">
              <a:latin typeface="Söhne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>
                <a:latin typeface="Söhne"/>
              </a:rPr>
              <a:t>Dato curioso o divertido de ti </a:t>
            </a:r>
          </a:p>
        </p:txBody>
      </p:sp>
    </p:spTree>
    <p:extLst>
      <p:ext uri="{BB962C8B-B14F-4D97-AF65-F5344CB8AC3E}">
        <p14:creationId xmlns:p14="http://schemas.microsoft.com/office/powerpoint/2010/main" val="383626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221D7EB-B71F-ED38-7A98-51A8C50F8AA6}"/>
              </a:ext>
            </a:extLst>
          </p:cNvPr>
          <p:cNvSpPr/>
          <p:nvPr/>
        </p:nvSpPr>
        <p:spPr>
          <a:xfrm>
            <a:off x="3177066" y="1522564"/>
            <a:ext cx="6206630" cy="408373"/>
          </a:xfrm>
          <a:prstGeom prst="roundRect">
            <a:avLst/>
          </a:prstGeom>
          <a:solidFill>
            <a:srgbClr val="00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726589-D2E9-45E7-A692-E3F5B04FC9B5}"/>
              </a:ext>
            </a:extLst>
          </p:cNvPr>
          <p:cNvSpPr txBox="1"/>
          <p:nvPr/>
        </p:nvSpPr>
        <p:spPr>
          <a:xfrm>
            <a:off x="3177066" y="1465141"/>
            <a:ext cx="1874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solidFill>
                  <a:schemeClr val="bg1"/>
                </a:solidFill>
                <a:latin typeface="Söhne"/>
              </a:rPr>
              <a:t>Contenido</a:t>
            </a:r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C9B88BB1-5D9B-2F8D-9BBE-2FD803926D71}"/>
              </a:ext>
            </a:extLst>
          </p:cNvPr>
          <p:cNvSpPr txBox="1"/>
          <p:nvPr/>
        </p:nvSpPr>
        <p:spPr>
          <a:xfrm>
            <a:off x="3177066" y="2045784"/>
            <a:ext cx="62066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74151"/>
                </a:solidFill>
                <a:latin typeface="Söhne"/>
              </a:rPr>
              <a:t>Introducción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374151"/>
                </a:solidFill>
                <a:latin typeface="Söhne"/>
              </a:rPr>
              <a:t>Utilización de Herramientas Digitales.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374151"/>
                </a:solidFill>
                <a:latin typeface="Söhne"/>
              </a:rPr>
              <a:t>Creación de tienda online.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374151"/>
                </a:solidFill>
                <a:latin typeface="Söhne"/>
              </a:rPr>
              <a:t>Elementos claves para la logística del negocio online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374151"/>
                </a:solidFill>
                <a:latin typeface="Söhne"/>
              </a:rPr>
              <a:t>Principios para la administración moderna del negocio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374151"/>
                </a:solidFill>
                <a:latin typeface="Söhne"/>
              </a:rPr>
              <a:t>Estrategia de ventas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374151"/>
                </a:solidFill>
                <a:latin typeface="Söhne"/>
              </a:rPr>
              <a:t>Asociar campaña de Redes Sociales con la tienda online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374151"/>
                </a:solidFill>
                <a:latin typeface="Söhne"/>
              </a:rPr>
              <a:t>Puesta en marcha de la estrategia de Ventas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374151"/>
              </a:solidFill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089299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C114D2-6A01-1F51-AD43-2574B2FE593F}"/>
              </a:ext>
            </a:extLst>
          </p:cNvPr>
          <p:cNvSpPr txBox="1"/>
          <p:nvPr/>
        </p:nvSpPr>
        <p:spPr>
          <a:xfrm>
            <a:off x="1254875" y="1587832"/>
            <a:ext cx="935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374151"/>
                </a:solidFill>
              </a:rPr>
              <a:t>Objetivos de esta clase</a:t>
            </a:r>
            <a:endParaRPr lang="es-CL" sz="4000" b="1" dirty="0">
              <a:solidFill>
                <a:srgbClr val="37415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682A22-AC13-D120-15ED-6888AAA04886}"/>
              </a:ext>
            </a:extLst>
          </p:cNvPr>
          <p:cNvSpPr txBox="1"/>
          <p:nvPr/>
        </p:nvSpPr>
        <p:spPr>
          <a:xfrm>
            <a:off x="4128116" y="2644170"/>
            <a:ext cx="66404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374151"/>
                </a:solidFill>
                <a:latin typeface="Söhne"/>
              </a:rPr>
              <a:t>Identificar los conceptos claves del comercio electrónico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374151"/>
                </a:solidFill>
                <a:latin typeface="Söhne"/>
              </a:rPr>
              <a:t>Reconocer las ventajas del comercio electrónico para las pymes</a:t>
            </a:r>
          </a:p>
        </p:txBody>
      </p:sp>
    </p:spTree>
    <p:extLst>
      <p:ext uri="{BB962C8B-B14F-4D97-AF65-F5344CB8AC3E}">
        <p14:creationId xmlns:p14="http://schemas.microsoft.com/office/powerpoint/2010/main" val="77374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6E9881-D32B-967F-67E1-689EB68AD94E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¿Qué es el comercio electrónico o e-commerce como es conocido ampliamente en el mundo de los negocios?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24343E8-33EF-17F2-CDAE-A35610D9701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dirty="0">
                <a:effectLst/>
              </a:rPr>
              <a:t>El comercio electrónico es un sistema de compra y venta de productos y o servicios que se lleva a cabo de forma exclusiva a través de Internet.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dirty="0">
                <a:effectLst/>
              </a:rPr>
              <a:t>Se trata de un negocio que gestiona los cobros y pagos a través de medios electrónicos. Se refiere a la relación que existe entre un vendedor y un comprador por uno de estos medios tecnológicos.</a:t>
            </a:r>
            <a:endParaRPr lang="en-US" sz="1900" b="1" dirty="0"/>
          </a:p>
        </p:txBody>
      </p:sp>
      <p:pic>
        <p:nvPicPr>
          <p:cNvPr id="12" name="Imagen 11" descr="Una persona con una laptop&#10;&#10;Descripción generada automáticamente con confianza baja">
            <a:extLst>
              <a:ext uri="{FF2B5EF4-FFF2-40B4-BE49-F238E27FC236}">
                <a16:creationId xmlns:a16="http://schemas.microsoft.com/office/drawing/2014/main" id="{B1C1FFA9-2D0D-C6F5-E7F7-C84E08D6C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01" r="-1" b="2405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703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E84B073-7978-494F-BD69-3C15D2CB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50FF62-25DC-1085-0367-33BB5FC50F51}"/>
              </a:ext>
            </a:extLst>
          </p:cNvPr>
          <p:cNvSpPr txBox="1"/>
          <p:nvPr/>
        </p:nvSpPr>
        <p:spPr>
          <a:xfrm>
            <a:off x="635000" y="4909273"/>
            <a:ext cx="10921640" cy="1314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 vemos cada vez que navegamos por Internet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96B05946-1FC4-49B3-AAEC-C8854CA8A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76" y="4648200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466344 w 10972800"/>
              <a:gd name="connsiteY1" fmla="*/ 0 h 18288"/>
              <a:gd name="connsiteX2" fmla="*/ 1152144 w 10972800"/>
              <a:gd name="connsiteY2" fmla="*/ 0 h 18288"/>
              <a:gd name="connsiteX3" fmla="*/ 1947672 w 10972800"/>
              <a:gd name="connsiteY3" fmla="*/ 0 h 18288"/>
              <a:gd name="connsiteX4" fmla="*/ 2304288 w 10972800"/>
              <a:gd name="connsiteY4" fmla="*/ 0 h 18288"/>
              <a:gd name="connsiteX5" fmla="*/ 2660904 w 10972800"/>
              <a:gd name="connsiteY5" fmla="*/ 0 h 18288"/>
              <a:gd name="connsiteX6" fmla="*/ 3566160 w 10972800"/>
              <a:gd name="connsiteY6" fmla="*/ 0 h 18288"/>
              <a:gd name="connsiteX7" fmla="*/ 4251960 w 10972800"/>
              <a:gd name="connsiteY7" fmla="*/ 0 h 18288"/>
              <a:gd name="connsiteX8" fmla="*/ 4608576 w 10972800"/>
              <a:gd name="connsiteY8" fmla="*/ 0 h 18288"/>
              <a:gd name="connsiteX9" fmla="*/ 5294376 w 10972800"/>
              <a:gd name="connsiteY9" fmla="*/ 0 h 18288"/>
              <a:gd name="connsiteX10" fmla="*/ 6199632 w 10972800"/>
              <a:gd name="connsiteY10" fmla="*/ 0 h 18288"/>
              <a:gd name="connsiteX11" fmla="*/ 6775704 w 10972800"/>
              <a:gd name="connsiteY11" fmla="*/ 0 h 18288"/>
              <a:gd name="connsiteX12" fmla="*/ 7351776 w 10972800"/>
              <a:gd name="connsiteY12" fmla="*/ 0 h 18288"/>
              <a:gd name="connsiteX13" fmla="*/ 8037576 w 10972800"/>
              <a:gd name="connsiteY13" fmla="*/ 0 h 18288"/>
              <a:gd name="connsiteX14" fmla="*/ 8833104 w 10972800"/>
              <a:gd name="connsiteY14" fmla="*/ 0 h 18288"/>
              <a:gd name="connsiteX15" fmla="*/ 9628632 w 10972800"/>
              <a:gd name="connsiteY15" fmla="*/ 0 h 18288"/>
              <a:gd name="connsiteX16" fmla="*/ 10972800 w 10972800"/>
              <a:gd name="connsiteY16" fmla="*/ 0 h 18288"/>
              <a:gd name="connsiteX17" fmla="*/ 10972800 w 10972800"/>
              <a:gd name="connsiteY17" fmla="*/ 18288 h 18288"/>
              <a:gd name="connsiteX18" fmla="*/ 10506456 w 10972800"/>
              <a:gd name="connsiteY18" fmla="*/ 18288 h 18288"/>
              <a:gd name="connsiteX19" fmla="*/ 9601200 w 10972800"/>
              <a:gd name="connsiteY19" fmla="*/ 18288 h 18288"/>
              <a:gd name="connsiteX20" fmla="*/ 8915400 w 10972800"/>
              <a:gd name="connsiteY20" fmla="*/ 18288 h 18288"/>
              <a:gd name="connsiteX21" fmla="*/ 8558784 w 10972800"/>
              <a:gd name="connsiteY21" fmla="*/ 18288 h 18288"/>
              <a:gd name="connsiteX22" fmla="*/ 7872984 w 10972800"/>
              <a:gd name="connsiteY22" fmla="*/ 18288 h 18288"/>
              <a:gd name="connsiteX23" fmla="*/ 7296912 w 10972800"/>
              <a:gd name="connsiteY23" fmla="*/ 18288 h 18288"/>
              <a:gd name="connsiteX24" fmla="*/ 6720840 w 10972800"/>
              <a:gd name="connsiteY24" fmla="*/ 18288 h 18288"/>
              <a:gd name="connsiteX25" fmla="*/ 6144768 w 10972800"/>
              <a:gd name="connsiteY25" fmla="*/ 18288 h 18288"/>
              <a:gd name="connsiteX26" fmla="*/ 5568696 w 10972800"/>
              <a:gd name="connsiteY26" fmla="*/ 18288 h 18288"/>
              <a:gd name="connsiteX27" fmla="*/ 4773168 w 10972800"/>
              <a:gd name="connsiteY27" fmla="*/ 18288 h 18288"/>
              <a:gd name="connsiteX28" fmla="*/ 4087368 w 10972800"/>
              <a:gd name="connsiteY28" fmla="*/ 18288 h 18288"/>
              <a:gd name="connsiteX29" fmla="*/ 3730752 w 10972800"/>
              <a:gd name="connsiteY29" fmla="*/ 18288 h 18288"/>
              <a:gd name="connsiteX30" fmla="*/ 3154680 w 10972800"/>
              <a:gd name="connsiteY30" fmla="*/ 18288 h 18288"/>
              <a:gd name="connsiteX31" fmla="*/ 2359152 w 10972800"/>
              <a:gd name="connsiteY31" fmla="*/ 18288 h 18288"/>
              <a:gd name="connsiteX32" fmla="*/ 1892808 w 10972800"/>
              <a:gd name="connsiteY32" fmla="*/ 18288 h 18288"/>
              <a:gd name="connsiteX33" fmla="*/ 987552 w 10972800"/>
              <a:gd name="connsiteY33" fmla="*/ 18288 h 18288"/>
              <a:gd name="connsiteX34" fmla="*/ 0 w 10972800"/>
              <a:gd name="connsiteY34" fmla="*/ 18288 h 18288"/>
              <a:gd name="connsiteX35" fmla="*/ 0 w 1097280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217732" y="9945"/>
                  <a:pt x="298196" y="22535"/>
                  <a:pt x="466344" y="0"/>
                </a:cubicBezTo>
                <a:cubicBezTo>
                  <a:pt x="634492" y="-22535"/>
                  <a:pt x="858789" y="28652"/>
                  <a:pt x="1152144" y="0"/>
                </a:cubicBezTo>
                <a:cubicBezTo>
                  <a:pt x="1445499" y="-28652"/>
                  <a:pt x="1660098" y="6227"/>
                  <a:pt x="1947672" y="0"/>
                </a:cubicBezTo>
                <a:cubicBezTo>
                  <a:pt x="2235246" y="-6227"/>
                  <a:pt x="2151108" y="12746"/>
                  <a:pt x="2304288" y="0"/>
                </a:cubicBezTo>
                <a:cubicBezTo>
                  <a:pt x="2457468" y="-12746"/>
                  <a:pt x="2549740" y="1715"/>
                  <a:pt x="2660904" y="0"/>
                </a:cubicBezTo>
                <a:cubicBezTo>
                  <a:pt x="2772068" y="-1715"/>
                  <a:pt x="3205585" y="32116"/>
                  <a:pt x="3566160" y="0"/>
                </a:cubicBezTo>
                <a:cubicBezTo>
                  <a:pt x="3926735" y="-32116"/>
                  <a:pt x="4079235" y="911"/>
                  <a:pt x="4251960" y="0"/>
                </a:cubicBezTo>
                <a:cubicBezTo>
                  <a:pt x="4424685" y="-911"/>
                  <a:pt x="4465207" y="10862"/>
                  <a:pt x="4608576" y="0"/>
                </a:cubicBezTo>
                <a:cubicBezTo>
                  <a:pt x="4751945" y="-10862"/>
                  <a:pt x="5054073" y="-15412"/>
                  <a:pt x="5294376" y="0"/>
                </a:cubicBezTo>
                <a:cubicBezTo>
                  <a:pt x="5534679" y="15412"/>
                  <a:pt x="6010039" y="37888"/>
                  <a:pt x="6199632" y="0"/>
                </a:cubicBezTo>
                <a:cubicBezTo>
                  <a:pt x="6389225" y="-37888"/>
                  <a:pt x="6498419" y="-7738"/>
                  <a:pt x="6775704" y="0"/>
                </a:cubicBezTo>
                <a:cubicBezTo>
                  <a:pt x="7052989" y="7738"/>
                  <a:pt x="7117633" y="16108"/>
                  <a:pt x="7351776" y="0"/>
                </a:cubicBezTo>
                <a:cubicBezTo>
                  <a:pt x="7585919" y="-16108"/>
                  <a:pt x="7842258" y="33102"/>
                  <a:pt x="8037576" y="0"/>
                </a:cubicBezTo>
                <a:cubicBezTo>
                  <a:pt x="8232894" y="-33102"/>
                  <a:pt x="8458258" y="12921"/>
                  <a:pt x="8833104" y="0"/>
                </a:cubicBezTo>
                <a:cubicBezTo>
                  <a:pt x="9207950" y="-12921"/>
                  <a:pt x="9302745" y="-20757"/>
                  <a:pt x="9628632" y="0"/>
                </a:cubicBezTo>
                <a:cubicBezTo>
                  <a:pt x="9954519" y="20757"/>
                  <a:pt x="10517864" y="24471"/>
                  <a:pt x="10972800" y="0"/>
                </a:cubicBezTo>
                <a:cubicBezTo>
                  <a:pt x="10973446" y="4451"/>
                  <a:pt x="10973290" y="9226"/>
                  <a:pt x="10972800" y="18288"/>
                </a:cubicBezTo>
                <a:cubicBezTo>
                  <a:pt x="10808107" y="28483"/>
                  <a:pt x="10682589" y="38429"/>
                  <a:pt x="10506456" y="18288"/>
                </a:cubicBezTo>
                <a:cubicBezTo>
                  <a:pt x="10330323" y="-1853"/>
                  <a:pt x="9840471" y="23246"/>
                  <a:pt x="9601200" y="18288"/>
                </a:cubicBezTo>
                <a:cubicBezTo>
                  <a:pt x="9361929" y="13330"/>
                  <a:pt x="9156925" y="41163"/>
                  <a:pt x="8915400" y="18288"/>
                </a:cubicBezTo>
                <a:cubicBezTo>
                  <a:pt x="8673875" y="-4587"/>
                  <a:pt x="8665599" y="31856"/>
                  <a:pt x="8558784" y="18288"/>
                </a:cubicBezTo>
                <a:cubicBezTo>
                  <a:pt x="8451969" y="4720"/>
                  <a:pt x="8035888" y="10346"/>
                  <a:pt x="7872984" y="18288"/>
                </a:cubicBezTo>
                <a:cubicBezTo>
                  <a:pt x="7710080" y="26230"/>
                  <a:pt x="7430846" y="-4582"/>
                  <a:pt x="7296912" y="18288"/>
                </a:cubicBezTo>
                <a:cubicBezTo>
                  <a:pt x="7162978" y="41158"/>
                  <a:pt x="6873743" y="-7198"/>
                  <a:pt x="6720840" y="18288"/>
                </a:cubicBezTo>
                <a:cubicBezTo>
                  <a:pt x="6567937" y="43774"/>
                  <a:pt x="6374496" y="32082"/>
                  <a:pt x="6144768" y="18288"/>
                </a:cubicBezTo>
                <a:cubicBezTo>
                  <a:pt x="5915040" y="4494"/>
                  <a:pt x="5825493" y="18881"/>
                  <a:pt x="5568696" y="18288"/>
                </a:cubicBezTo>
                <a:cubicBezTo>
                  <a:pt x="5311899" y="17695"/>
                  <a:pt x="4973133" y="4563"/>
                  <a:pt x="4773168" y="18288"/>
                </a:cubicBezTo>
                <a:cubicBezTo>
                  <a:pt x="4573203" y="32013"/>
                  <a:pt x="4293042" y="44680"/>
                  <a:pt x="4087368" y="18288"/>
                </a:cubicBezTo>
                <a:cubicBezTo>
                  <a:pt x="3881694" y="-8104"/>
                  <a:pt x="3814256" y="6426"/>
                  <a:pt x="3730752" y="18288"/>
                </a:cubicBezTo>
                <a:cubicBezTo>
                  <a:pt x="3647248" y="30150"/>
                  <a:pt x="3378212" y="42724"/>
                  <a:pt x="3154680" y="18288"/>
                </a:cubicBezTo>
                <a:cubicBezTo>
                  <a:pt x="2931148" y="-6148"/>
                  <a:pt x="2602053" y="-21406"/>
                  <a:pt x="2359152" y="18288"/>
                </a:cubicBezTo>
                <a:cubicBezTo>
                  <a:pt x="2116251" y="57982"/>
                  <a:pt x="2002697" y="-4126"/>
                  <a:pt x="1892808" y="18288"/>
                </a:cubicBezTo>
                <a:cubicBezTo>
                  <a:pt x="1782919" y="40702"/>
                  <a:pt x="1405444" y="-3354"/>
                  <a:pt x="987552" y="18288"/>
                </a:cubicBezTo>
                <a:cubicBezTo>
                  <a:pt x="569660" y="39930"/>
                  <a:pt x="449421" y="37602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257510" y="5952"/>
                  <a:pt x="323222" y="-23013"/>
                  <a:pt x="576072" y="0"/>
                </a:cubicBezTo>
                <a:cubicBezTo>
                  <a:pt x="828922" y="23013"/>
                  <a:pt x="816759" y="-16566"/>
                  <a:pt x="932688" y="0"/>
                </a:cubicBezTo>
                <a:cubicBezTo>
                  <a:pt x="1048617" y="16566"/>
                  <a:pt x="1488235" y="24107"/>
                  <a:pt x="1837944" y="0"/>
                </a:cubicBezTo>
                <a:cubicBezTo>
                  <a:pt x="2187653" y="-24107"/>
                  <a:pt x="2171643" y="3677"/>
                  <a:pt x="2414016" y="0"/>
                </a:cubicBezTo>
                <a:cubicBezTo>
                  <a:pt x="2656389" y="-3677"/>
                  <a:pt x="2870829" y="26561"/>
                  <a:pt x="2990088" y="0"/>
                </a:cubicBezTo>
                <a:cubicBezTo>
                  <a:pt x="3109347" y="-26561"/>
                  <a:pt x="3477844" y="2550"/>
                  <a:pt x="3895344" y="0"/>
                </a:cubicBezTo>
                <a:cubicBezTo>
                  <a:pt x="4312844" y="-2550"/>
                  <a:pt x="4199069" y="-4131"/>
                  <a:pt x="4361688" y="0"/>
                </a:cubicBezTo>
                <a:cubicBezTo>
                  <a:pt x="4524307" y="4131"/>
                  <a:pt x="5003964" y="26947"/>
                  <a:pt x="5266944" y="0"/>
                </a:cubicBezTo>
                <a:cubicBezTo>
                  <a:pt x="5529924" y="-26947"/>
                  <a:pt x="5742254" y="33144"/>
                  <a:pt x="6172200" y="0"/>
                </a:cubicBezTo>
                <a:cubicBezTo>
                  <a:pt x="6602146" y="-33144"/>
                  <a:pt x="6640797" y="-28229"/>
                  <a:pt x="6858000" y="0"/>
                </a:cubicBezTo>
                <a:cubicBezTo>
                  <a:pt x="7075203" y="28229"/>
                  <a:pt x="7367176" y="-26601"/>
                  <a:pt x="7763256" y="0"/>
                </a:cubicBezTo>
                <a:cubicBezTo>
                  <a:pt x="8159336" y="26601"/>
                  <a:pt x="8107822" y="23306"/>
                  <a:pt x="8339328" y="0"/>
                </a:cubicBezTo>
                <a:cubicBezTo>
                  <a:pt x="8570834" y="-23306"/>
                  <a:pt x="8700578" y="-4637"/>
                  <a:pt x="8915400" y="0"/>
                </a:cubicBezTo>
                <a:cubicBezTo>
                  <a:pt x="9130222" y="4637"/>
                  <a:pt x="9452158" y="24603"/>
                  <a:pt x="9710928" y="0"/>
                </a:cubicBezTo>
                <a:cubicBezTo>
                  <a:pt x="9969698" y="-24603"/>
                  <a:pt x="10062754" y="-5833"/>
                  <a:pt x="10287000" y="0"/>
                </a:cubicBezTo>
                <a:cubicBezTo>
                  <a:pt x="10511246" y="5833"/>
                  <a:pt x="10633845" y="-19785"/>
                  <a:pt x="10972800" y="0"/>
                </a:cubicBezTo>
                <a:cubicBezTo>
                  <a:pt x="10972393" y="8690"/>
                  <a:pt x="10972646" y="14141"/>
                  <a:pt x="10972800" y="18288"/>
                </a:cubicBezTo>
                <a:cubicBezTo>
                  <a:pt x="10625586" y="14932"/>
                  <a:pt x="10409986" y="45569"/>
                  <a:pt x="10177272" y="18288"/>
                </a:cubicBezTo>
                <a:cubicBezTo>
                  <a:pt x="9944558" y="-8993"/>
                  <a:pt x="9953609" y="22881"/>
                  <a:pt x="9820656" y="18288"/>
                </a:cubicBezTo>
                <a:cubicBezTo>
                  <a:pt x="9687703" y="13695"/>
                  <a:pt x="9448894" y="32049"/>
                  <a:pt x="9354312" y="18288"/>
                </a:cubicBezTo>
                <a:cubicBezTo>
                  <a:pt x="9259730" y="4527"/>
                  <a:pt x="8740107" y="46892"/>
                  <a:pt x="8449056" y="18288"/>
                </a:cubicBezTo>
                <a:cubicBezTo>
                  <a:pt x="8158005" y="-10316"/>
                  <a:pt x="8100729" y="40411"/>
                  <a:pt x="7763256" y="18288"/>
                </a:cubicBezTo>
                <a:cubicBezTo>
                  <a:pt x="7425783" y="-3835"/>
                  <a:pt x="7502388" y="34399"/>
                  <a:pt x="7296912" y="18288"/>
                </a:cubicBezTo>
                <a:cubicBezTo>
                  <a:pt x="7091436" y="2177"/>
                  <a:pt x="6886410" y="37744"/>
                  <a:pt x="6611112" y="18288"/>
                </a:cubicBezTo>
                <a:cubicBezTo>
                  <a:pt x="6335814" y="-1168"/>
                  <a:pt x="6351417" y="32387"/>
                  <a:pt x="6254496" y="18288"/>
                </a:cubicBezTo>
                <a:cubicBezTo>
                  <a:pt x="6157575" y="4189"/>
                  <a:pt x="6050733" y="12324"/>
                  <a:pt x="5897880" y="18288"/>
                </a:cubicBezTo>
                <a:cubicBezTo>
                  <a:pt x="5745027" y="24252"/>
                  <a:pt x="5502488" y="17210"/>
                  <a:pt x="5212080" y="18288"/>
                </a:cubicBezTo>
                <a:cubicBezTo>
                  <a:pt x="4921672" y="19366"/>
                  <a:pt x="4866543" y="5417"/>
                  <a:pt x="4745736" y="18288"/>
                </a:cubicBezTo>
                <a:cubicBezTo>
                  <a:pt x="4624929" y="31159"/>
                  <a:pt x="4264830" y="48740"/>
                  <a:pt x="3950208" y="18288"/>
                </a:cubicBezTo>
                <a:cubicBezTo>
                  <a:pt x="3635586" y="-12164"/>
                  <a:pt x="3588352" y="37212"/>
                  <a:pt x="3483864" y="18288"/>
                </a:cubicBezTo>
                <a:cubicBezTo>
                  <a:pt x="3379376" y="-636"/>
                  <a:pt x="2860958" y="31831"/>
                  <a:pt x="2688336" y="18288"/>
                </a:cubicBezTo>
                <a:cubicBezTo>
                  <a:pt x="2515714" y="4745"/>
                  <a:pt x="2499387" y="2756"/>
                  <a:pt x="2331720" y="18288"/>
                </a:cubicBezTo>
                <a:cubicBezTo>
                  <a:pt x="2164053" y="33820"/>
                  <a:pt x="1856425" y="41595"/>
                  <a:pt x="1536192" y="18288"/>
                </a:cubicBezTo>
                <a:cubicBezTo>
                  <a:pt x="1215959" y="-5019"/>
                  <a:pt x="1251307" y="6447"/>
                  <a:pt x="1069848" y="18288"/>
                </a:cubicBezTo>
                <a:cubicBezTo>
                  <a:pt x="888389" y="30129"/>
                  <a:pt x="810998" y="3651"/>
                  <a:pt x="713232" y="18288"/>
                </a:cubicBezTo>
                <a:cubicBezTo>
                  <a:pt x="615466" y="32925"/>
                  <a:pt x="263524" y="-11502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4425CE4-80F5-4FDE-7C1A-6B2818BA1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47" y="1755116"/>
            <a:ext cx="3764008" cy="211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Mano sosteniendo un control de televisión&#10;&#10;Descripción generada automáticamente">
            <a:extLst>
              <a:ext uri="{FF2B5EF4-FFF2-40B4-BE49-F238E27FC236}">
                <a16:creationId xmlns:a16="http://schemas.microsoft.com/office/drawing/2014/main" id="{FFF014CC-84C0-DCC0-B95A-161B7C8D9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69"/>
          <a:stretch/>
        </p:blipFill>
        <p:spPr>
          <a:xfrm>
            <a:off x="4513483" y="1748789"/>
            <a:ext cx="3515806" cy="211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 descr="Una captura de pantalla de una computadora portátil&#10;&#10;Descripción generada automáticamente">
            <a:extLst>
              <a:ext uri="{FF2B5EF4-FFF2-40B4-BE49-F238E27FC236}">
                <a16:creationId xmlns:a16="http://schemas.microsoft.com/office/drawing/2014/main" id="{801ED608-EF6B-5CCE-E213-7FD2F535CD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8"/>
          <a:stretch/>
        </p:blipFill>
        <p:spPr>
          <a:xfrm>
            <a:off x="8116905" y="1750049"/>
            <a:ext cx="3431611" cy="211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CA771D9-1A04-3753-F91D-A489A7C07BA5}"/>
              </a:ext>
            </a:extLst>
          </p:cNvPr>
          <p:cNvSpPr txBox="1"/>
          <p:nvPr/>
        </p:nvSpPr>
        <p:spPr>
          <a:xfrm>
            <a:off x="2077166" y="1148306"/>
            <a:ext cx="8388440" cy="4758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813816">
              <a:spcAft>
                <a:spcPts val="600"/>
              </a:spcAft>
            </a:pPr>
            <a:r>
              <a:rPr lang="es-MX" sz="2492" dirty="0">
                <a:solidFill>
                  <a:srgbClr val="374151"/>
                </a:solidFill>
              </a:rPr>
              <a:t>Grandes exponentes de comercio electrónico </a:t>
            </a:r>
            <a:r>
              <a:rPr lang="es-MX" sz="2492" kern="1200" dirty="0">
                <a:solidFill>
                  <a:srgbClr val="374151"/>
                </a:solidFill>
                <a:latin typeface="+mn-lt"/>
                <a:ea typeface="+mn-ea"/>
                <a:cs typeface="+mn-cs"/>
              </a:rPr>
              <a:t>consumidor final</a:t>
            </a:r>
            <a:endParaRPr lang="es-CL" sz="2800" dirty="0">
              <a:solidFill>
                <a:srgbClr val="374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36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6992</TotalTime>
  <Words>1050</Words>
  <Application>Microsoft Office PowerPoint</Application>
  <PresentationFormat>Panorámica</PresentationFormat>
  <Paragraphs>101</Paragraphs>
  <Slides>20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lato</vt:lpstr>
      <vt:lpstr>ShopifySans</vt:lpstr>
      <vt:lpstr>Söhne</vt:lpstr>
      <vt:lpstr>Ubuntu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Bravo Lira</dc:creator>
  <cp:lastModifiedBy>Jose Miguel Henriquez</cp:lastModifiedBy>
  <cp:revision>68</cp:revision>
  <dcterms:created xsi:type="dcterms:W3CDTF">2022-09-01T16:31:15Z</dcterms:created>
  <dcterms:modified xsi:type="dcterms:W3CDTF">2023-11-14T11:59:44Z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f4e9a4a-eb20-4aad-9a64-8872817c1a6f_Enabled">
    <vt:lpwstr>true</vt:lpwstr>
  </property>
  <property fmtid="{D5CDD505-2E9C-101B-9397-08002B2CF9AE}" pid="3" name="MSIP_Label_9f4e9a4a-eb20-4aad-9a64-8872817c1a6f_SetDate">
    <vt:lpwstr>2023-06-01T20:59:02Z</vt:lpwstr>
  </property>
  <property fmtid="{D5CDD505-2E9C-101B-9397-08002B2CF9AE}" pid="4" name="MSIP_Label_9f4e9a4a-eb20-4aad-9a64-8872817c1a6f_Method">
    <vt:lpwstr>Standard</vt:lpwstr>
  </property>
  <property fmtid="{D5CDD505-2E9C-101B-9397-08002B2CF9AE}" pid="5" name="MSIP_Label_9f4e9a4a-eb20-4aad-9a64-8872817c1a6f_Name">
    <vt:lpwstr>defa4170-0d19-0005-0004-bc88714345d2</vt:lpwstr>
  </property>
  <property fmtid="{D5CDD505-2E9C-101B-9397-08002B2CF9AE}" pid="6" name="MSIP_Label_9f4e9a4a-eb20-4aad-9a64-8872817c1a6f_SiteId">
    <vt:lpwstr>7a599002-001c-432c-846e-1ddca9f6b299</vt:lpwstr>
  </property>
  <property fmtid="{D5CDD505-2E9C-101B-9397-08002B2CF9AE}" pid="7" name="MSIP_Label_9f4e9a4a-eb20-4aad-9a64-8872817c1a6f_ActionId">
    <vt:lpwstr>5d20c5c1-0c9f-4f9b-b6ba-da01d02ac76d</vt:lpwstr>
  </property>
  <property fmtid="{D5CDD505-2E9C-101B-9397-08002B2CF9AE}" pid="8" name="MSIP_Label_9f4e9a4a-eb20-4aad-9a64-8872817c1a6f_ContentBits">
    <vt:lpwstr>0</vt:lpwstr>
  </property>
</Properties>
</file>