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1"/>
  </p:notesMasterIdLst>
  <p:sldIdLst>
    <p:sldId id="316" r:id="rId3"/>
    <p:sldId id="261" r:id="rId4"/>
    <p:sldId id="262" r:id="rId5"/>
    <p:sldId id="331" r:id="rId6"/>
    <p:sldId id="319" r:id="rId7"/>
    <p:sldId id="374" r:id="rId8"/>
    <p:sldId id="375" r:id="rId9"/>
    <p:sldId id="376" r:id="rId10"/>
    <p:sldId id="377" r:id="rId11"/>
    <p:sldId id="378" r:id="rId12"/>
    <p:sldId id="379" r:id="rId13"/>
    <p:sldId id="380" r:id="rId14"/>
    <p:sldId id="385" r:id="rId15"/>
    <p:sldId id="386" r:id="rId16"/>
    <p:sldId id="387" r:id="rId17"/>
    <p:sldId id="388" r:id="rId18"/>
    <p:sldId id="384" r:id="rId19"/>
    <p:sldId id="256" r:id="rId2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151"/>
    <a:srgbClr val="009EA2"/>
    <a:srgbClr val="AF11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9C2855-0650-4304-914B-4A95669CCD68}" v="171" dt="2023-11-14T22:04:21.48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94714"/>
  </p:normalViewPr>
  <p:slideViewPr>
    <p:cSldViewPr snapToGrid="0" showGuides="1">
      <p:cViewPr>
        <p:scale>
          <a:sx n="81" d="100"/>
          <a:sy n="81" d="100"/>
        </p:scale>
        <p:origin x="850"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 Miguel Henriquez" userId="0983e437fca833bc" providerId="LiveId" clId="{389C2855-0650-4304-914B-4A95669CCD68}"/>
    <pc:docChg chg="undo custSel addSld delSld modSld sldOrd">
      <pc:chgData name="Jose Miguel Henriquez" userId="0983e437fca833bc" providerId="LiveId" clId="{389C2855-0650-4304-914B-4A95669CCD68}" dt="2023-11-16T14:26:35.142" v="3193" actId="20577"/>
      <pc:docMkLst>
        <pc:docMk/>
      </pc:docMkLst>
      <pc:sldChg chg="modSp add mod">
        <pc:chgData name="Jose Miguel Henriquez" userId="0983e437fca833bc" providerId="LiveId" clId="{389C2855-0650-4304-914B-4A95669CCD68}" dt="2023-11-16T14:26:35.142" v="3193" actId="20577"/>
        <pc:sldMkLst>
          <pc:docMk/>
          <pc:sldMk cId="1079282430" sldId="256"/>
        </pc:sldMkLst>
        <pc:spChg chg="mod">
          <ac:chgData name="Jose Miguel Henriquez" userId="0983e437fca833bc" providerId="LiveId" clId="{389C2855-0650-4304-914B-4A95669CCD68}" dt="2023-11-14T22:04:58.723" v="3131" actId="1037"/>
          <ac:spMkLst>
            <pc:docMk/>
            <pc:sldMk cId="1079282430" sldId="256"/>
            <ac:spMk id="5" creationId="{00000000-0000-0000-0000-000000000000}"/>
          </ac:spMkLst>
        </pc:spChg>
        <pc:spChg chg="mod">
          <ac:chgData name="Jose Miguel Henriquez" userId="0983e437fca833bc" providerId="LiveId" clId="{389C2855-0650-4304-914B-4A95669CCD68}" dt="2023-11-16T14:26:35.142" v="3193" actId="20577"/>
          <ac:spMkLst>
            <pc:docMk/>
            <pc:sldMk cId="1079282430" sldId="256"/>
            <ac:spMk id="6" creationId="{00000000-0000-0000-0000-000000000000}"/>
          </ac:spMkLst>
        </pc:spChg>
        <pc:spChg chg="mod">
          <ac:chgData name="Jose Miguel Henriquez" userId="0983e437fca833bc" providerId="LiveId" clId="{389C2855-0650-4304-914B-4A95669CCD68}" dt="2023-11-16T14:26:18.950" v="3170" actId="20577"/>
          <ac:spMkLst>
            <pc:docMk/>
            <pc:sldMk cId="1079282430" sldId="256"/>
            <ac:spMk id="7" creationId="{00000000-0000-0000-0000-000000000000}"/>
          </ac:spMkLst>
        </pc:spChg>
        <pc:spChg chg="mod">
          <ac:chgData name="Jose Miguel Henriquez" userId="0983e437fca833bc" providerId="LiveId" clId="{389C2855-0650-4304-914B-4A95669CCD68}" dt="2023-11-14T22:04:58.723" v="3131" actId="1037"/>
          <ac:spMkLst>
            <pc:docMk/>
            <pc:sldMk cId="1079282430" sldId="256"/>
            <ac:spMk id="8" creationId="{00000000-0000-0000-0000-000000000000}"/>
          </ac:spMkLst>
        </pc:spChg>
        <pc:spChg chg="mod">
          <ac:chgData name="Jose Miguel Henriquez" userId="0983e437fca833bc" providerId="LiveId" clId="{389C2855-0650-4304-914B-4A95669CCD68}" dt="2023-11-14T22:04:58.723" v="3131" actId="1037"/>
          <ac:spMkLst>
            <pc:docMk/>
            <pc:sldMk cId="1079282430" sldId="256"/>
            <ac:spMk id="9" creationId="{00000000-0000-0000-0000-000000000000}"/>
          </ac:spMkLst>
        </pc:spChg>
        <pc:spChg chg="mod">
          <ac:chgData name="Jose Miguel Henriquez" userId="0983e437fca833bc" providerId="LiveId" clId="{389C2855-0650-4304-914B-4A95669CCD68}" dt="2023-11-14T22:04:58.723" v="3131" actId="1037"/>
          <ac:spMkLst>
            <pc:docMk/>
            <pc:sldMk cId="1079282430" sldId="256"/>
            <ac:spMk id="10" creationId="{00000000-0000-0000-0000-000000000000}"/>
          </ac:spMkLst>
        </pc:spChg>
        <pc:spChg chg="mod">
          <ac:chgData name="Jose Miguel Henriquez" userId="0983e437fca833bc" providerId="LiveId" clId="{389C2855-0650-4304-914B-4A95669CCD68}" dt="2023-11-14T22:04:58.723" v="3131" actId="1037"/>
          <ac:spMkLst>
            <pc:docMk/>
            <pc:sldMk cId="1079282430" sldId="256"/>
            <ac:spMk id="11" creationId="{00000000-0000-0000-0000-000000000000}"/>
          </ac:spMkLst>
        </pc:spChg>
        <pc:spChg chg="mod">
          <ac:chgData name="Jose Miguel Henriquez" userId="0983e437fca833bc" providerId="LiveId" clId="{389C2855-0650-4304-914B-4A95669CCD68}" dt="2023-11-14T22:04:58.723" v="3131" actId="1037"/>
          <ac:spMkLst>
            <pc:docMk/>
            <pc:sldMk cId="1079282430" sldId="256"/>
            <ac:spMk id="12" creationId="{00000000-0000-0000-0000-000000000000}"/>
          </ac:spMkLst>
        </pc:spChg>
        <pc:picChg chg="mod">
          <ac:chgData name="Jose Miguel Henriquez" userId="0983e437fca833bc" providerId="LiveId" clId="{389C2855-0650-4304-914B-4A95669CCD68}" dt="2023-11-16T14:26:21.287" v="3171" actId="1076"/>
          <ac:picMkLst>
            <pc:docMk/>
            <pc:sldMk cId="1079282430" sldId="256"/>
            <ac:picMk id="4" creationId="{00000000-0000-0000-0000-000000000000}"/>
          </ac:picMkLst>
        </pc:picChg>
      </pc:sldChg>
      <pc:sldChg chg="modSp mod">
        <pc:chgData name="Jose Miguel Henriquez" userId="0983e437fca833bc" providerId="LiveId" clId="{389C2855-0650-4304-914B-4A95669CCD68}" dt="2023-11-13T22:20:00.573" v="1" actId="113"/>
        <pc:sldMkLst>
          <pc:docMk/>
          <pc:sldMk cId="2089299013" sldId="262"/>
        </pc:sldMkLst>
        <pc:spChg chg="mod">
          <ac:chgData name="Jose Miguel Henriquez" userId="0983e437fca833bc" providerId="LiveId" clId="{389C2855-0650-4304-914B-4A95669CCD68}" dt="2023-11-13T22:20:00.573" v="1" actId="113"/>
          <ac:spMkLst>
            <pc:docMk/>
            <pc:sldMk cId="2089299013" sldId="262"/>
            <ac:spMk id="3" creationId="{C9B88BB1-5D9B-2F8D-9BBE-2FD803926D71}"/>
          </ac:spMkLst>
        </pc:spChg>
      </pc:sldChg>
      <pc:sldChg chg="addSp delSp modSp mod">
        <pc:chgData name="Jose Miguel Henriquez" userId="0983e437fca833bc" providerId="LiveId" clId="{389C2855-0650-4304-914B-4A95669CCD68}" dt="2023-11-14T21:14:36.124" v="1822" actId="13926"/>
        <pc:sldMkLst>
          <pc:docMk/>
          <pc:sldMk cId="2237039792" sldId="319"/>
        </pc:sldMkLst>
        <pc:spChg chg="add mod">
          <ac:chgData name="Jose Miguel Henriquez" userId="0983e437fca833bc" providerId="LiveId" clId="{389C2855-0650-4304-914B-4A95669CCD68}" dt="2023-11-14T21:14:36.124" v="1822" actId="13926"/>
          <ac:spMkLst>
            <pc:docMk/>
            <pc:sldMk cId="2237039792" sldId="319"/>
            <ac:spMk id="4" creationId="{975D5C3B-3FF2-1F72-0499-8548222DB57E}"/>
          </ac:spMkLst>
        </pc:spChg>
        <pc:spChg chg="add mod">
          <ac:chgData name="Jose Miguel Henriquez" userId="0983e437fca833bc" providerId="LiveId" clId="{389C2855-0650-4304-914B-4A95669CCD68}" dt="2023-11-14T21:12:30.703" v="1805" actId="1038"/>
          <ac:spMkLst>
            <pc:docMk/>
            <pc:sldMk cId="2237039792" sldId="319"/>
            <ac:spMk id="5" creationId="{A9F48DF2-D33E-DE16-6978-8B69EFF88691}"/>
          </ac:spMkLst>
        </pc:spChg>
        <pc:spChg chg="mod">
          <ac:chgData name="Jose Miguel Henriquez" userId="0983e437fca833bc" providerId="LiveId" clId="{389C2855-0650-4304-914B-4A95669CCD68}" dt="2023-11-13T22:24:40.623" v="292" actId="1076"/>
          <ac:spMkLst>
            <pc:docMk/>
            <pc:sldMk cId="2237039792" sldId="319"/>
            <ac:spMk id="10" creationId="{406E9881-D32B-967F-67E1-689EB68AD94E}"/>
          </ac:spMkLst>
        </pc:spChg>
        <pc:spChg chg="mod ord">
          <ac:chgData name="Jose Miguel Henriquez" userId="0983e437fca833bc" providerId="LiveId" clId="{389C2855-0650-4304-914B-4A95669CCD68}" dt="2023-11-14T19:25:52.581" v="455" actId="27636"/>
          <ac:spMkLst>
            <pc:docMk/>
            <pc:sldMk cId="2237039792" sldId="319"/>
            <ac:spMk id="13" creationId="{924343E8-33EF-17F2-CDAE-A35610D97014}"/>
          </ac:spMkLst>
        </pc:spChg>
        <pc:spChg chg="add del">
          <ac:chgData name="Jose Miguel Henriquez" userId="0983e437fca833bc" providerId="LiveId" clId="{389C2855-0650-4304-914B-4A95669CCD68}" dt="2023-11-13T22:21:50.084" v="106" actId="26606"/>
          <ac:spMkLst>
            <pc:docMk/>
            <pc:sldMk cId="2237039792" sldId="319"/>
            <ac:spMk id="24" creationId="{F13C74B1-5B17-4795-BED0-7140497B445A}"/>
          </ac:spMkLst>
        </pc:spChg>
        <pc:spChg chg="add del">
          <ac:chgData name="Jose Miguel Henriquez" userId="0983e437fca833bc" providerId="LiveId" clId="{389C2855-0650-4304-914B-4A95669CCD68}" dt="2023-11-13T22:21:50.084" v="106" actId="26606"/>
          <ac:spMkLst>
            <pc:docMk/>
            <pc:sldMk cId="2237039792" sldId="319"/>
            <ac:spMk id="25" creationId="{D4974D33-8DC5-464E-8C6D-BE58F0669C17}"/>
          </ac:spMkLst>
        </pc:spChg>
        <pc:spChg chg="add del">
          <ac:chgData name="Jose Miguel Henriquez" userId="0983e437fca833bc" providerId="LiveId" clId="{389C2855-0650-4304-914B-4A95669CCD68}" dt="2023-11-13T22:21:43.805" v="103" actId="26606"/>
          <ac:spMkLst>
            <pc:docMk/>
            <pc:sldMk cId="2237039792" sldId="319"/>
            <ac:spMk id="30" creationId="{79BB35BC-D5C2-4C8B-A22A-A71E6191913B}"/>
          </ac:spMkLst>
        </pc:spChg>
        <pc:spChg chg="add del">
          <ac:chgData name="Jose Miguel Henriquez" userId="0983e437fca833bc" providerId="LiveId" clId="{389C2855-0650-4304-914B-4A95669CCD68}" dt="2023-11-13T22:21:50.084" v="105" actId="26606"/>
          <ac:spMkLst>
            <pc:docMk/>
            <pc:sldMk cId="2237039792" sldId="319"/>
            <ac:spMk id="32" creationId="{DD3981AC-7B61-4947-BCF3-F7AA7FA385B9}"/>
          </ac:spMkLst>
        </pc:spChg>
        <pc:spChg chg="add del">
          <ac:chgData name="Jose Miguel Henriquez" userId="0983e437fca833bc" providerId="LiveId" clId="{389C2855-0650-4304-914B-4A95669CCD68}" dt="2023-11-13T22:21:50.084" v="105" actId="26606"/>
          <ac:spMkLst>
            <pc:docMk/>
            <pc:sldMk cId="2237039792" sldId="319"/>
            <ac:spMk id="33" creationId="{9AA72BD9-2C5A-4EDC-931F-5AA08EACA0F3}"/>
          </ac:spMkLst>
        </pc:spChg>
        <pc:spChg chg="add del">
          <ac:chgData name="Jose Miguel Henriquez" userId="0983e437fca833bc" providerId="LiveId" clId="{389C2855-0650-4304-914B-4A95669CCD68}" dt="2023-11-13T22:21:50.084" v="105" actId="26606"/>
          <ac:spMkLst>
            <pc:docMk/>
            <pc:sldMk cId="2237039792" sldId="319"/>
            <ac:spMk id="34" creationId="{55D4142C-5077-457F-A6AD-3FECFDB39685}"/>
          </ac:spMkLst>
        </pc:spChg>
        <pc:spChg chg="add del">
          <ac:chgData name="Jose Miguel Henriquez" userId="0983e437fca833bc" providerId="LiveId" clId="{389C2855-0650-4304-914B-4A95669CCD68}" dt="2023-11-13T22:21:50.084" v="105" actId="26606"/>
          <ac:spMkLst>
            <pc:docMk/>
            <pc:sldMk cId="2237039792" sldId="319"/>
            <ac:spMk id="36" creationId="{7A5F0580-5EE9-419F-96EE-B6529EF6E7D0}"/>
          </ac:spMkLst>
        </pc:spChg>
        <pc:spChg chg="add del">
          <ac:chgData name="Jose Miguel Henriquez" userId="0983e437fca833bc" providerId="LiveId" clId="{389C2855-0650-4304-914B-4A95669CCD68}" dt="2023-11-13T22:22:05.754" v="108" actId="26606"/>
          <ac:spMkLst>
            <pc:docMk/>
            <pc:sldMk cId="2237039792" sldId="319"/>
            <ac:spMk id="38" creationId="{F13C74B1-5B17-4795-BED0-7140497B445A}"/>
          </ac:spMkLst>
        </pc:spChg>
        <pc:spChg chg="add del">
          <ac:chgData name="Jose Miguel Henriquez" userId="0983e437fca833bc" providerId="LiveId" clId="{389C2855-0650-4304-914B-4A95669CCD68}" dt="2023-11-13T22:22:05.754" v="108" actId="26606"/>
          <ac:spMkLst>
            <pc:docMk/>
            <pc:sldMk cId="2237039792" sldId="319"/>
            <ac:spMk id="39" creationId="{D4974D33-8DC5-464E-8C6D-BE58F0669C17}"/>
          </ac:spMkLst>
        </pc:spChg>
        <pc:spChg chg="add">
          <ac:chgData name="Jose Miguel Henriquez" userId="0983e437fca833bc" providerId="LiveId" clId="{389C2855-0650-4304-914B-4A95669CCD68}" dt="2023-11-13T22:22:05.754" v="108" actId="26606"/>
          <ac:spMkLst>
            <pc:docMk/>
            <pc:sldMk cId="2237039792" sldId="319"/>
            <ac:spMk id="44" creationId="{D1D34770-47A8-402C-AF23-2B653F2D88C1}"/>
          </ac:spMkLst>
        </pc:spChg>
        <pc:picChg chg="add mod ord">
          <ac:chgData name="Jose Miguel Henriquez" userId="0983e437fca833bc" providerId="LiveId" clId="{389C2855-0650-4304-914B-4A95669CCD68}" dt="2023-11-13T22:22:09.453" v="110" actId="962"/>
          <ac:picMkLst>
            <pc:docMk/>
            <pc:sldMk cId="2237039792" sldId="319"/>
            <ac:picMk id="3" creationId="{202FDEAB-BF04-0F34-D9CE-80CF151EDFAB}"/>
          </ac:picMkLst>
        </pc:picChg>
        <pc:picChg chg="del">
          <ac:chgData name="Jose Miguel Henriquez" userId="0983e437fca833bc" providerId="LiveId" clId="{389C2855-0650-4304-914B-4A95669CCD68}" dt="2023-11-13T22:21:09.267" v="98" actId="478"/>
          <ac:picMkLst>
            <pc:docMk/>
            <pc:sldMk cId="2237039792" sldId="319"/>
            <ac:picMk id="12" creationId="{B1C1FFA9-2D0D-C6F5-E7F7-C84E08D6CF86}"/>
          </ac:picMkLst>
        </pc:picChg>
      </pc:sldChg>
      <pc:sldChg chg="modSp mod">
        <pc:chgData name="Jose Miguel Henriquez" userId="0983e437fca833bc" providerId="LiveId" clId="{389C2855-0650-4304-914B-4A95669CCD68}" dt="2023-11-14T21:11:13.986" v="1764" actId="20577"/>
        <pc:sldMkLst>
          <pc:docMk/>
          <pc:sldMk cId="773746328" sldId="331"/>
        </pc:sldMkLst>
        <pc:spChg chg="mod">
          <ac:chgData name="Jose Miguel Henriquez" userId="0983e437fca833bc" providerId="LiveId" clId="{389C2855-0650-4304-914B-4A95669CCD68}" dt="2023-11-14T21:11:13.986" v="1764" actId="20577"/>
          <ac:spMkLst>
            <pc:docMk/>
            <pc:sldMk cId="773746328" sldId="331"/>
            <ac:spMk id="4" creationId="{3F682A22-AC13-D120-15ED-6888AAA04886}"/>
          </ac:spMkLst>
        </pc:spChg>
      </pc:sldChg>
      <pc:sldChg chg="delSp modSp del mod">
        <pc:chgData name="Jose Miguel Henriquez" userId="0983e437fca833bc" providerId="LiveId" clId="{389C2855-0650-4304-914B-4A95669CCD68}" dt="2023-11-14T19:52:05.816" v="767" actId="47"/>
        <pc:sldMkLst>
          <pc:docMk/>
          <pc:sldMk cId="2100395719" sldId="337"/>
        </pc:sldMkLst>
        <pc:spChg chg="mod">
          <ac:chgData name="Jose Miguel Henriquez" userId="0983e437fca833bc" providerId="LiveId" clId="{389C2855-0650-4304-914B-4A95669CCD68}" dt="2023-11-14T19:52:00.305" v="766" actId="20577"/>
          <ac:spMkLst>
            <pc:docMk/>
            <pc:sldMk cId="2100395719" sldId="337"/>
            <ac:spMk id="3" creationId="{AD7E7AF1-817A-3DDF-76E1-4FE8FDCE0C4D}"/>
          </ac:spMkLst>
        </pc:spChg>
        <pc:spChg chg="del">
          <ac:chgData name="Jose Miguel Henriquez" userId="0983e437fca833bc" providerId="LiveId" clId="{389C2855-0650-4304-914B-4A95669CCD68}" dt="2023-11-14T19:51:59.138" v="765" actId="478"/>
          <ac:spMkLst>
            <pc:docMk/>
            <pc:sldMk cId="2100395719" sldId="337"/>
            <ac:spMk id="5" creationId="{DC9E0988-877F-145B-8FCA-8E77FD6681E3}"/>
          </ac:spMkLst>
        </pc:spChg>
      </pc:sldChg>
      <pc:sldChg chg="del ord">
        <pc:chgData name="Jose Miguel Henriquez" userId="0983e437fca833bc" providerId="LiveId" clId="{389C2855-0650-4304-914B-4A95669CCD68}" dt="2023-11-14T21:08:53.059" v="1728" actId="47"/>
        <pc:sldMkLst>
          <pc:docMk/>
          <pc:sldMk cId="1642113661" sldId="343"/>
        </pc:sldMkLst>
      </pc:sldChg>
      <pc:sldChg chg="delSp modSp del mod">
        <pc:chgData name="Jose Miguel Henriquez" userId="0983e437fca833bc" providerId="LiveId" clId="{389C2855-0650-4304-914B-4A95669CCD68}" dt="2023-11-14T19:51:54.104" v="763" actId="47"/>
        <pc:sldMkLst>
          <pc:docMk/>
          <pc:sldMk cId="357493674" sldId="350"/>
        </pc:sldMkLst>
        <pc:picChg chg="del">
          <ac:chgData name="Jose Miguel Henriquez" userId="0983e437fca833bc" providerId="LiveId" clId="{389C2855-0650-4304-914B-4A95669CCD68}" dt="2023-11-14T19:51:48.400" v="761" actId="478"/>
          <ac:picMkLst>
            <pc:docMk/>
            <pc:sldMk cId="357493674" sldId="350"/>
            <ac:picMk id="7" creationId="{34425CE4-80F5-4FDE-7C1A-6B2818BA1FA1}"/>
          </ac:picMkLst>
        </pc:picChg>
        <pc:picChg chg="del">
          <ac:chgData name="Jose Miguel Henriquez" userId="0983e437fca833bc" providerId="LiveId" clId="{389C2855-0650-4304-914B-4A95669CCD68}" dt="2023-11-14T19:51:47.674" v="760" actId="478"/>
          <ac:picMkLst>
            <pc:docMk/>
            <pc:sldMk cId="357493674" sldId="350"/>
            <ac:picMk id="9" creationId="{FFF014CC-84C0-DCC0-B95A-161B7C8D968B}"/>
          </ac:picMkLst>
        </pc:picChg>
        <pc:picChg chg="del mod">
          <ac:chgData name="Jose Miguel Henriquez" userId="0983e437fca833bc" providerId="LiveId" clId="{389C2855-0650-4304-914B-4A95669CCD68}" dt="2023-11-14T19:51:49.491" v="762" actId="478"/>
          <ac:picMkLst>
            <pc:docMk/>
            <pc:sldMk cId="357493674" sldId="350"/>
            <ac:picMk id="11" creationId="{801ED608-EF6B-5CCE-E213-7FD2F535CDD7}"/>
          </ac:picMkLst>
        </pc:picChg>
      </pc:sldChg>
      <pc:sldChg chg="del">
        <pc:chgData name="Jose Miguel Henriquez" userId="0983e437fca833bc" providerId="LiveId" clId="{389C2855-0650-4304-914B-4A95669CCD68}" dt="2023-11-14T19:51:55.384" v="764" actId="47"/>
        <pc:sldMkLst>
          <pc:docMk/>
          <pc:sldMk cId="2881555634" sldId="352"/>
        </pc:sldMkLst>
      </pc:sldChg>
      <pc:sldChg chg="del">
        <pc:chgData name="Jose Miguel Henriquez" userId="0983e437fca833bc" providerId="LiveId" clId="{389C2855-0650-4304-914B-4A95669CCD68}" dt="2023-11-14T21:08:52.699" v="1727" actId="47"/>
        <pc:sldMkLst>
          <pc:docMk/>
          <pc:sldMk cId="3407649735" sldId="353"/>
        </pc:sldMkLst>
      </pc:sldChg>
      <pc:sldChg chg="del">
        <pc:chgData name="Jose Miguel Henriquez" userId="0983e437fca833bc" providerId="LiveId" clId="{389C2855-0650-4304-914B-4A95669CCD68}" dt="2023-11-14T21:08:51.975" v="1726" actId="47"/>
        <pc:sldMkLst>
          <pc:docMk/>
          <pc:sldMk cId="1866826205" sldId="364"/>
        </pc:sldMkLst>
      </pc:sldChg>
      <pc:sldChg chg="del">
        <pc:chgData name="Jose Miguel Henriquez" userId="0983e437fca833bc" providerId="LiveId" clId="{389C2855-0650-4304-914B-4A95669CCD68}" dt="2023-11-14T21:08:51.943" v="1725" actId="47"/>
        <pc:sldMkLst>
          <pc:docMk/>
          <pc:sldMk cId="840083284" sldId="365"/>
        </pc:sldMkLst>
      </pc:sldChg>
      <pc:sldChg chg="del">
        <pc:chgData name="Jose Miguel Henriquez" userId="0983e437fca833bc" providerId="LiveId" clId="{389C2855-0650-4304-914B-4A95669CCD68}" dt="2023-11-14T21:08:51.943" v="1724" actId="47"/>
        <pc:sldMkLst>
          <pc:docMk/>
          <pc:sldMk cId="1653669752" sldId="366"/>
        </pc:sldMkLst>
      </pc:sldChg>
      <pc:sldChg chg="del">
        <pc:chgData name="Jose Miguel Henriquez" userId="0983e437fca833bc" providerId="LiveId" clId="{389C2855-0650-4304-914B-4A95669CCD68}" dt="2023-11-14T21:08:51.315" v="1723" actId="47"/>
        <pc:sldMkLst>
          <pc:docMk/>
          <pc:sldMk cId="1192751739" sldId="367"/>
        </pc:sldMkLst>
      </pc:sldChg>
      <pc:sldChg chg="del">
        <pc:chgData name="Jose Miguel Henriquez" userId="0983e437fca833bc" providerId="LiveId" clId="{389C2855-0650-4304-914B-4A95669CCD68}" dt="2023-11-14T21:08:51.158" v="1722" actId="47"/>
        <pc:sldMkLst>
          <pc:docMk/>
          <pc:sldMk cId="556432448" sldId="368"/>
        </pc:sldMkLst>
      </pc:sldChg>
      <pc:sldChg chg="del">
        <pc:chgData name="Jose Miguel Henriquez" userId="0983e437fca833bc" providerId="LiveId" clId="{389C2855-0650-4304-914B-4A95669CCD68}" dt="2023-11-14T21:08:50.954" v="1721" actId="47"/>
        <pc:sldMkLst>
          <pc:docMk/>
          <pc:sldMk cId="491170536" sldId="369"/>
        </pc:sldMkLst>
      </pc:sldChg>
      <pc:sldChg chg="addSp delSp modSp mod">
        <pc:chgData name="Jose Miguel Henriquez" userId="0983e437fca833bc" providerId="LiveId" clId="{389C2855-0650-4304-914B-4A95669CCD68}" dt="2023-11-14T21:12:14.883" v="1800" actId="1440"/>
        <pc:sldMkLst>
          <pc:docMk/>
          <pc:sldMk cId="2312778347" sldId="374"/>
        </pc:sldMkLst>
        <pc:spChg chg="del mod">
          <ac:chgData name="Jose Miguel Henriquez" userId="0983e437fca833bc" providerId="LiveId" clId="{389C2855-0650-4304-914B-4A95669CCD68}" dt="2023-11-14T20:03:23.352" v="949"/>
          <ac:spMkLst>
            <pc:docMk/>
            <pc:sldMk cId="2312778347" sldId="374"/>
            <ac:spMk id="2" creationId="{5C714D78-37C4-C0A7-3EB5-EB34BC7BE89C}"/>
          </ac:spMkLst>
        </pc:spChg>
        <pc:spChg chg="add mod">
          <ac:chgData name="Jose Miguel Henriquez" userId="0983e437fca833bc" providerId="LiveId" clId="{389C2855-0650-4304-914B-4A95669CCD68}" dt="2023-11-14T21:12:01.449" v="1797" actId="1035"/>
          <ac:spMkLst>
            <pc:docMk/>
            <pc:sldMk cId="2312778347" sldId="374"/>
            <ac:spMk id="3" creationId="{ED82C649-3D4B-D86A-25F2-FACBAA6FB3B9}"/>
          </ac:spMkLst>
        </pc:spChg>
        <pc:spChg chg="del mod">
          <ac:chgData name="Jose Miguel Henriquez" userId="0983e437fca833bc" providerId="LiveId" clId="{389C2855-0650-4304-914B-4A95669CCD68}" dt="2023-11-14T19:55:45.874" v="851"/>
          <ac:spMkLst>
            <pc:docMk/>
            <pc:sldMk cId="2312778347" sldId="374"/>
            <ac:spMk id="4" creationId="{E1148649-7537-6EF7-3F8E-73E8161B3A3D}"/>
          </ac:spMkLst>
        </pc:spChg>
        <pc:spChg chg="del mod">
          <ac:chgData name="Jose Miguel Henriquez" userId="0983e437fca833bc" providerId="LiveId" clId="{389C2855-0650-4304-914B-4A95669CCD68}" dt="2023-11-14T19:54:29.297" v="838" actId="478"/>
          <ac:spMkLst>
            <pc:docMk/>
            <pc:sldMk cId="2312778347" sldId="374"/>
            <ac:spMk id="6" creationId="{09103B28-0F09-2252-12F1-397D38F625E3}"/>
          </ac:spMkLst>
        </pc:spChg>
        <pc:spChg chg="mod">
          <ac:chgData name="Jose Miguel Henriquez" userId="0983e437fca833bc" providerId="LiveId" clId="{389C2855-0650-4304-914B-4A95669CCD68}" dt="2023-11-14T20:14:04.192" v="1320" actId="255"/>
          <ac:spMkLst>
            <pc:docMk/>
            <pc:sldMk cId="2312778347" sldId="374"/>
            <ac:spMk id="8" creationId="{5605C3D6-7E8D-DF4F-9010-0D82EA903CCB}"/>
          </ac:spMkLst>
        </pc:spChg>
        <pc:spChg chg="add mod">
          <ac:chgData name="Jose Miguel Henriquez" userId="0983e437fca833bc" providerId="LiveId" clId="{389C2855-0650-4304-914B-4A95669CCD68}" dt="2023-11-14T20:05:44.691" v="1083" actId="1076"/>
          <ac:spMkLst>
            <pc:docMk/>
            <pc:sldMk cId="2312778347" sldId="374"/>
            <ac:spMk id="9" creationId="{5A040EA5-A4E7-850E-B5AD-CE668D263E4D}"/>
          </ac:spMkLst>
        </pc:spChg>
        <pc:spChg chg="mod">
          <ac:chgData name="Jose Miguel Henriquez" userId="0983e437fca833bc" providerId="LiveId" clId="{389C2855-0650-4304-914B-4A95669CCD68}" dt="2023-11-14T21:11:40.115" v="1770" actId="1035"/>
          <ac:spMkLst>
            <pc:docMk/>
            <pc:sldMk cId="2312778347" sldId="374"/>
            <ac:spMk id="10" creationId="{48D78361-8CB1-3F93-90FA-9202293DEC19}"/>
          </ac:spMkLst>
        </pc:spChg>
        <pc:spChg chg="del mod">
          <ac:chgData name="Jose Miguel Henriquez" userId="0983e437fca833bc" providerId="LiveId" clId="{389C2855-0650-4304-914B-4A95669CCD68}" dt="2023-11-14T19:54:33.147" v="839" actId="478"/>
          <ac:spMkLst>
            <pc:docMk/>
            <pc:sldMk cId="2312778347" sldId="374"/>
            <ac:spMk id="12" creationId="{0333CDF6-3C4E-C78D-609A-AA0384B08465}"/>
          </ac:spMkLst>
        </pc:spChg>
        <pc:spChg chg="add mod">
          <ac:chgData name="Jose Miguel Henriquez" userId="0983e437fca833bc" providerId="LiveId" clId="{389C2855-0650-4304-914B-4A95669CCD68}" dt="2023-11-14T20:06:05.892" v="1087" actId="20577"/>
          <ac:spMkLst>
            <pc:docMk/>
            <pc:sldMk cId="2312778347" sldId="374"/>
            <ac:spMk id="13" creationId="{043A9D28-82D7-CED7-F9BE-6DB666078D8C}"/>
          </ac:spMkLst>
        </pc:spChg>
        <pc:spChg chg="del mod">
          <ac:chgData name="Jose Miguel Henriquez" userId="0983e437fca833bc" providerId="LiveId" clId="{389C2855-0650-4304-914B-4A95669CCD68}" dt="2023-11-14T19:55:45.874" v="849"/>
          <ac:spMkLst>
            <pc:docMk/>
            <pc:sldMk cId="2312778347" sldId="374"/>
            <ac:spMk id="14" creationId="{DD03B8A0-26A2-97E8-C4F1-436CA046BA07}"/>
          </ac:spMkLst>
        </pc:spChg>
        <pc:spChg chg="mod">
          <ac:chgData name="Jose Miguel Henriquez" userId="0983e437fca833bc" providerId="LiveId" clId="{389C2855-0650-4304-914B-4A95669CCD68}" dt="2023-11-14T21:11:54.513" v="1777" actId="1035"/>
          <ac:spMkLst>
            <pc:docMk/>
            <pc:sldMk cId="2312778347" sldId="374"/>
            <ac:spMk id="16" creationId="{20120A0E-EBE1-5226-153A-25DA859817FD}"/>
          </ac:spMkLst>
        </pc:spChg>
        <pc:picChg chg="add mod modCrop">
          <ac:chgData name="Jose Miguel Henriquez" userId="0983e437fca833bc" providerId="LiveId" clId="{389C2855-0650-4304-914B-4A95669CCD68}" dt="2023-11-14T21:12:14.883" v="1800" actId="1440"/>
          <ac:picMkLst>
            <pc:docMk/>
            <pc:sldMk cId="2312778347" sldId="374"/>
            <ac:picMk id="7" creationId="{004D06A2-C008-7706-6379-F0A99CA4E1A7}"/>
          </ac:picMkLst>
        </pc:picChg>
        <pc:picChg chg="del">
          <ac:chgData name="Jose Miguel Henriquez" userId="0983e437fca833bc" providerId="LiveId" clId="{389C2855-0650-4304-914B-4A95669CCD68}" dt="2023-11-14T19:52:10.109" v="768" actId="478"/>
          <ac:picMkLst>
            <pc:docMk/>
            <pc:sldMk cId="2312778347" sldId="374"/>
            <ac:picMk id="18" creationId="{16A6BFC8-E793-DD02-FB51-F8D548FF19CB}"/>
          </ac:picMkLst>
        </pc:picChg>
      </pc:sldChg>
      <pc:sldChg chg="addSp delSp modSp add mod ord">
        <pc:chgData name="Jose Miguel Henriquez" userId="0983e437fca833bc" providerId="LiveId" clId="{389C2855-0650-4304-914B-4A95669CCD68}" dt="2023-11-14T21:08:26.890" v="1720" actId="1036"/>
        <pc:sldMkLst>
          <pc:docMk/>
          <pc:sldMk cId="2903182578" sldId="375"/>
        </pc:sldMkLst>
        <pc:spChg chg="del mod">
          <ac:chgData name="Jose Miguel Henriquez" userId="0983e437fca833bc" providerId="LiveId" clId="{389C2855-0650-4304-914B-4A95669CCD68}" dt="2023-11-14T20:11:16.180" v="1198" actId="478"/>
          <ac:spMkLst>
            <pc:docMk/>
            <pc:sldMk cId="2903182578" sldId="375"/>
            <ac:spMk id="3" creationId="{ED82C649-3D4B-D86A-25F2-FACBAA6FB3B9}"/>
          </ac:spMkLst>
        </pc:spChg>
        <pc:spChg chg="mod">
          <ac:chgData name="Jose Miguel Henriquez" userId="0983e437fca833bc" providerId="LiveId" clId="{389C2855-0650-4304-914B-4A95669CCD68}" dt="2023-11-14T21:07:16.769" v="1703" actId="1076"/>
          <ac:spMkLst>
            <pc:docMk/>
            <pc:sldMk cId="2903182578" sldId="375"/>
            <ac:spMk id="8" creationId="{5605C3D6-7E8D-DF4F-9010-0D82EA903CCB}"/>
          </ac:spMkLst>
        </pc:spChg>
        <pc:spChg chg="mod">
          <ac:chgData name="Jose Miguel Henriquez" userId="0983e437fca833bc" providerId="LiveId" clId="{389C2855-0650-4304-914B-4A95669CCD68}" dt="2023-11-14T20:16:27.125" v="1334" actId="20577"/>
          <ac:spMkLst>
            <pc:docMk/>
            <pc:sldMk cId="2903182578" sldId="375"/>
            <ac:spMk id="9" creationId="{5A040EA5-A4E7-850E-B5AD-CE668D263E4D}"/>
          </ac:spMkLst>
        </pc:spChg>
        <pc:spChg chg="mod">
          <ac:chgData name="Jose Miguel Henriquez" userId="0983e437fca833bc" providerId="LiveId" clId="{389C2855-0650-4304-914B-4A95669CCD68}" dt="2023-11-14T21:07:20.583" v="1706" actId="1037"/>
          <ac:spMkLst>
            <pc:docMk/>
            <pc:sldMk cId="2903182578" sldId="375"/>
            <ac:spMk id="10" creationId="{48D78361-8CB1-3F93-90FA-9202293DEC19}"/>
          </ac:spMkLst>
        </pc:spChg>
        <pc:spChg chg="mod">
          <ac:chgData name="Jose Miguel Henriquez" userId="0983e437fca833bc" providerId="LiveId" clId="{389C2855-0650-4304-914B-4A95669CCD68}" dt="2023-11-14T20:12:50.623" v="1316" actId="255"/>
          <ac:spMkLst>
            <pc:docMk/>
            <pc:sldMk cId="2903182578" sldId="375"/>
            <ac:spMk id="13" creationId="{043A9D28-82D7-CED7-F9BE-6DB666078D8C}"/>
          </ac:spMkLst>
        </pc:spChg>
        <pc:spChg chg="mod">
          <ac:chgData name="Jose Miguel Henriquez" userId="0983e437fca833bc" providerId="LiveId" clId="{389C2855-0650-4304-914B-4A95669CCD68}" dt="2023-11-14T21:07:28.173" v="1712" actId="1037"/>
          <ac:spMkLst>
            <pc:docMk/>
            <pc:sldMk cId="2903182578" sldId="375"/>
            <ac:spMk id="16" creationId="{20120A0E-EBE1-5226-153A-25DA859817FD}"/>
          </ac:spMkLst>
        </pc:spChg>
        <pc:picChg chg="add mod">
          <ac:chgData name="Jose Miguel Henriquez" userId="0983e437fca833bc" providerId="LiveId" clId="{389C2855-0650-4304-914B-4A95669CCD68}" dt="2023-11-14T21:08:26.890" v="1720" actId="1036"/>
          <ac:picMkLst>
            <pc:docMk/>
            <pc:sldMk cId="2903182578" sldId="375"/>
            <ac:picMk id="4" creationId="{F64409C6-4D39-B4BE-0508-8670B773E820}"/>
          </ac:picMkLst>
        </pc:picChg>
        <pc:picChg chg="del">
          <ac:chgData name="Jose Miguel Henriquez" userId="0983e437fca833bc" providerId="LiveId" clId="{389C2855-0650-4304-914B-4A95669CCD68}" dt="2023-11-14T21:08:06.286" v="1713" actId="478"/>
          <ac:picMkLst>
            <pc:docMk/>
            <pc:sldMk cId="2903182578" sldId="375"/>
            <ac:picMk id="7" creationId="{004D06A2-C008-7706-6379-F0A99CA4E1A7}"/>
          </ac:picMkLst>
        </pc:picChg>
      </pc:sldChg>
      <pc:sldChg chg="addSp delSp modSp add mod ord">
        <pc:chgData name="Jose Miguel Henriquez" userId="0983e437fca833bc" providerId="LiveId" clId="{389C2855-0650-4304-914B-4A95669CCD68}" dt="2023-11-14T20:45:42.888" v="1566" actId="1076"/>
        <pc:sldMkLst>
          <pc:docMk/>
          <pc:sldMk cId="1413359073" sldId="376"/>
        </pc:sldMkLst>
        <pc:spChg chg="mod">
          <ac:chgData name="Jose Miguel Henriquez" userId="0983e437fca833bc" providerId="LiveId" clId="{389C2855-0650-4304-914B-4A95669CCD68}" dt="2023-11-14T20:20:48.367" v="1380" actId="255"/>
          <ac:spMkLst>
            <pc:docMk/>
            <pc:sldMk cId="1413359073" sldId="376"/>
            <ac:spMk id="8" creationId="{5605C3D6-7E8D-DF4F-9010-0D82EA903CCB}"/>
          </ac:spMkLst>
        </pc:spChg>
        <pc:spChg chg="mod">
          <ac:chgData name="Jose Miguel Henriquez" userId="0983e437fca833bc" providerId="LiveId" clId="{389C2855-0650-4304-914B-4A95669CCD68}" dt="2023-11-14T20:22:04.913" v="1431" actId="313"/>
          <ac:spMkLst>
            <pc:docMk/>
            <pc:sldMk cId="1413359073" sldId="376"/>
            <ac:spMk id="10" creationId="{48D78361-8CB1-3F93-90FA-9202293DEC19}"/>
          </ac:spMkLst>
        </pc:spChg>
        <pc:spChg chg="mod">
          <ac:chgData name="Jose Miguel Henriquez" userId="0983e437fca833bc" providerId="LiveId" clId="{389C2855-0650-4304-914B-4A95669CCD68}" dt="2023-11-14T20:45:42.888" v="1566" actId="1076"/>
          <ac:spMkLst>
            <pc:docMk/>
            <pc:sldMk cId="1413359073" sldId="376"/>
            <ac:spMk id="13" creationId="{043A9D28-82D7-CED7-F9BE-6DB666078D8C}"/>
          </ac:spMkLst>
        </pc:spChg>
        <pc:spChg chg="mod">
          <ac:chgData name="Jose Miguel Henriquez" userId="0983e437fca833bc" providerId="LiveId" clId="{389C2855-0650-4304-914B-4A95669CCD68}" dt="2023-11-14T20:23:16.446" v="1432" actId="1076"/>
          <ac:spMkLst>
            <pc:docMk/>
            <pc:sldMk cId="1413359073" sldId="376"/>
            <ac:spMk id="16" creationId="{20120A0E-EBE1-5226-153A-25DA859817FD}"/>
          </ac:spMkLst>
        </pc:spChg>
        <pc:picChg chg="add mod modCrop">
          <ac:chgData name="Jose Miguel Henriquez" userId="0983e437fca833bc" providerId="LiveId" clId="{389C2855-0650-4304-914B-4A95669CCD68}" dt="2023-11-14T20:45:24.777" v="1565" actId="1440"/>
          <ac:picMkLst>
            <pc:docMk/>
            <pc:sldMk cId="1413359073" sldId="376"/>
            <ac:picMk id="3" creationId="{C873A9C4-4B55-98B8-2FDC-9CAE2B404422}"/>
          </ac:picMkLst>
        </pc:picChg>
        <pc:picChg chg="del mod">
          <ac:chgData name="Jose Miguel Henriquez" userId="0983e437fca833bc" providerId="LiveId" clId="{389C2855-0650-4304-914B-4A95669CCD68}" dt="2023-11-14T20:44:05.793" v="1530" actId="478"/>
          <ac:picMkLst>
            <pc:docMk/>
            <pc:sldMk cId="1413359073" sldId="376"/>
            <ac:picMk id="7" creationId="{004D06A2-C008-7706-6379-F0A99CA4E1A7}"/>
          </ac:picMkLst>
        </pc:picChg>
      </pc:sldChg>
      <pc:sldChg chg="addSp delSp modSp add mod setBg">
        <pc:chgData name="Jose Miguel Henriquez" userId="0983e437fca833bc" providerId="LiveId" clId="{389C2855-0650-4304-914B-4A95669CCD68}" dt="2023-11-14T20:43:48.625" v="1528" actId="1076"/>
        <pc:sldMkLst>
          <pc:docMk/>
          <pc:sldMk cId="1258065090" sldId="377"/>
        </pc:sldMkLst>
        <pc:spChg chg="add mod">
          <ac:chgData name="Jose Miguel Henriquez" userId="0983e437fca833bc" providerId="LiveId" clId="{389C2855-0650-4304-914B-4A95669CCD68}" dt="2023-11-14T20:43:11.707" v="1526" actId="1076"/>
          <ac:spMkLst>
            <pc:docMk/>
            <pc:sldMk cId="1258065090" sldId="377"/>
            <ac:spMk id="3" creationId="{FB06E373-BBB1-E7AF-29F7-AB9657BAFC05}"/>
          </ac:spMkLst>
        </pc:spChg>
        <pc:spChg chg="del mod">
          <ac:chgData name="Jose Miguel Henriquez" userId="0983e437fca833bc" providerId="LiveId" clId="{389C2855-0650-4304-914B-4A95669CCD68}" dt="2023-11-14T20:42:37.892" v="1520" actId="478"/>
          <ac:spMkLst>
            <pc:docMk/>
            <pc:sldMk cId="1258065090" sldId="377"/>
            <ac:spMk id="8" creationId="{5605C3D6-7E8D-DF4F-9010-0D82EA903CCB}"/>
          </ac:spMkLst>
        </pc:spChg>
        <pc:spChg chg="mod">
          <ac:chgData name="Jose Miguel Henriquez" userId="0983e437fca833bc" providerId="LiveId" clId="{389C2855-0650-4304-914B-4A95669CCD68}" dt="2023-11-14T20:43:48.625" v="1528" actId="1076"/>
          <ac:spMkLst>
            <pc:docMk/>
            <pc:sldMk cId="1258065090" sldId="377"/>
            <ac:spMk id="9" creationId="{5A040EA5-A4E7-850E-B5AD-CE668D263E4D}"/>
          </ac:spMkLst>
        </pc:spChg>
        <pc:spChg chg="mod">
          <ac:chgData name="Jose Miguel Henriquez" userId="0983e437fca833bc" providerId="LiveId" clId="{389C2855-0650-4304-914B-4A95669CCD68}" dt="2023-11-14T20:43:45.559" v="1527" actId="20577"/>
          <ac:spMkLst>
            <pc:docMk/>
            <pc:sldMk cId="1258065090" sldId="377"/>
            <ac:spMk id="10" creationId="{48D78361-8CB1-3F93-90FA-9202293DEC19}"/>
          </ac:spMkLst>
        </pc:spChg>
        <pc:spChg chg="add del mod">
          <ac:chgData name="Jose Miguel Henriquez" userId="0983e437fca833bc" providerId="LiveId" clId="{389C2855-0650-4304-914B-4A95669CCD68}" dt="2023-11-14T20:42:16.155" v="1518" actId="26606"/>
          <ac:spMkLst>
            <pc:docMk/>
            <pc:sldMk cId="1258065090" sldId="377"/>
            <ac:spMk id="16" creationId="{20120A0E-EBE1-5226-153A-25DA859817FD}"/>
          </ac:spMkLst>
        </pc:spChg>
        <pc:spChg chg="add">
          <ac:chgData name="Jose Miguel Henriquez" userId="0983e437fca833bc" providerId="LiveId" clId="{389C2855-0650-4304-914B-4A95669CCD68}" dt="2023-11-14T20:42:16.155" v="1518" actId="26606"/>
          <ac:spMkLst>
            <pc:docMk/>
            <pc:sldMk cId="1258065090" sldId="377"/>
            <ac:spMk id="21" creationId="{907EF6B7-1338-4443-8C46-6A318D952DFD}"/>
          </ac:spMkLst>
        </pc:spChg>
        <pc:spChg chg="add">
          <ac:chgData name="Jose Miguel Henriquez" userId="0983e437fca833bc" providerId="LiveId" clId="{389C2855-0650-4304-914B-4A95669CCD68}" dt="2023-11-14T20:42:16.155" v="1518" actId="26606"/>
          <ac:spMkLst>
            <pc:docMk/>
            <pc:sldMk cId="1258065090" sldId="377"/>
            <ac:spMk id="23" creationId="{DAAE4CDD-124C-4DCF-9584-B6033B545DD5}"/>
          </ac:spMkLst>
        </pc:spChg>
        <pc:spChg chg="add">
          <ac:chgData name="Jose Miguel Henriquez" userId="0983e437fca833bc" providerId="LiveId" clId="{389C2855-0650-4304-914B-4A95669CCD68}" dt="2023-11-14T20:42:16.155" v="1518" actId="26606"/>
          <ac:spMkLst>
            <pc:docMk/>
            <pc:sldMk cId="1258065090" sldId="377"/>
            <ac:spMk id="25" creationId="{081E4A58-353D-44AE-B2FC-2A74E2E400F7}"/>
          </ac:spMkLst>
        </pc:spChg>
        <pc:picChg chg="del">
          <ac:chgData name="Jose Miguel Henriquez" userId="0983e437fca833bc" providerId="LiveId" clId="{389C2855-0650-4304-914B-4A95669CCD68}" dt="2023-11-14T20:39:30.765" v="1463" actId="478"/>
          <ac:picMkLst>
            <pc:docMk/>
            <pc:sldMk cId="1258065090" sldId="377"/>
            <ac:picMk id="7" creationId="{004D06A2-C008-7706-6379-F0A99CA4E1A7}"/>
          </ac:picMkLst>
        </pc:picChg>
      </pc:sldChg>
      <pc:sldChg chg="addSp delSp modSp add mod setBg">
        <pc:chgData name="Jose Miguel Henriquez" userId="0983e437fca833bc" providerId="LiveId" clId="{389C2855-0650-4304-914B-4A95669CCD68}" dt="2023-11-14T21:06:46.207" v="1701" actId="27107"/>
        <pc:sldMkLst>
          <pc:docMk/>
          <pc:sldMk cId="1048003457" sldId="378"/>
        </pc:sldMkLst>
        <pc:spChg chg="add mod">
          <ac:chgData name="Jose Miguel Henriquez" userId="0983e437fca833bc" providerId="LiveId" clId="{389C2855-0650-4304-914B-4A95669CCD68}" dt="2023-11-14T21:06:25.034" v="1699" actId="27107"/>
          <ac:spMkLst>
            <pc:docMk/>
            <pc:sldMk cId="1048003457" sldId="378"/>
            <ac:spMk id="4" creationId="{152CA924-C991-78BC-B180-099543DDCF0F}"/>
          </ac:spMkLst>
        </pc:spChg>
        <pc:spChg chg="mod">
          <ac:chgData name="Jose Miguel Henriquez" userId="0983e437fca833bc" providerId="LiveId" clId="{389C2855-0650-4304-914B-4A95669CCD68}" dt="2023-11-14T21:05:09.596" v="1694" actId="255"/>
          <ac:spMkLst>
            <pc:docMk/>
            <pc:sldMk cId="1048003457" sldId="378"/>
            <ac:spMk id="8" creationId="{5605C3D6-7E8D-DF4F-9010-0D82EA903CCB}"/>
          </ac:spMkLst>
        </pc:spChg>
        <pc:spChg chg="mod">
          <ac:chgData name="Jose Miguel Henriquez" userId="0983e437fca833bc" providerId="LiveId" clId="{389C2855-0650-4304-914B-4A95669CCD68}" dt="2023-11-14T21:06:46.207" v="1701" actId="27107"/>
          <ac:spMkLst>
            <pc:docMk/>
            <pc:sldMk cId="1048003457" sldId="378"/>
            <ac:spMk id="10" creationId="{48D78361-8CB1-3F93-90FA-9202293DEC19}"/>
          </ac:spMkLst>
        </pc:spChg>
        <pc:spChg chg="mod">
          <ac:chgData name="Jose Miguel Henriquez" userId="0983e437fca833bc" providerId="LiveId" clId="{389C2855-0650-4304-914B-4A95669CCD68}" dt="2023-11-14T20:57:50.737" v="1592" actId="1076"/>
          <ac:spMkLst>
            <pc:docMk/>
            <pc:sldMk cId="1048003457" sldId="378"/>
            <ac:spMk id="13" creationId="{043A9D28-82D7-CED7-F9BE-6DB666078D8C}"/>
          </ac:spMkLst>
        </pc:spChg>
        <pc:spChg chg="mod">
          <ac:chgData name="Jose Miguel Henriquez" userId="0983e437fca833bc" providerId="LiveId" clId="{389C2855-0650-4304-914B-4A95669CCD68}" dt="2023-11-14T21:06:33.122" v="1700" actId="27107"/>
          <ac:spMkLst>
            <pc:docMk/>
            <pc:sldMk cId="1048003457" sldId="378"/>
            <ac:spMk id="16" creationId="{20120A0E-EBE1-5226-153A-25DA859817FD}"/>
          </ac:spMkLst>
        </pc:spChg>
        <pc:spChg chg="add">
          <ac:chgData name="Jose Miguel Henriquez" userId="0983e437fca833bc" providerId="LiveId" clId="{389C2855-0650-4304-914B-4A95669CCD68}" dt="2023-11-14T21:04:30.427" v="1688" actId="26606"/>
          <ac:spMkLst>
            <pc:docMk/>
            <pc:sldMk cId="1048003457" sldId="378"/>
            <ac:spMk id="18" creationId="{A5F185B5-6FB4-45DC-9AE7-F7A26BD7E782}"/>
          </ac:spMkLst>
        </pc:spChg>
        <pc:spChg chg="add">
          <ac:chgData name="Jose Miguel Henriquez" userId="0983e437fca833bc" providerId="LiveId" clId="{389C2855-0650-4304-914B-4A95669CCD68}" dt="2023-11-14T21:04:30.427" v="1688" actId="26606"/>
          <ac:spMkLst>
            <pc:docMk/>
            <pc:sldMk cId="1048003457" sldId="378"/>
            <ac:spMk id="19" creationId="{EA5B116B-4263-41E0-B09F-AAFE919C0971}"/>
          </ac:spMkLst>
        </pc:spChg>
        <pc:spChg chg="add del">
          <ac:chgData name="Jose Miguel Henriquez" userId="0983e437fca833bc" providerId="LiveId" clId="{389C2855-0650-4304-914B-4A95669CCD68}" dt="2023-11-14T21:04:19.979" v="1687" actId="26606"/>
          <ac:spMkLst>
            <pc:docMk/>
            <pc:sldMk cId="1048003457" sldId="378"/>
            <ac:spMk id="21" creationId="{F837543A-6020-4505-A233-C9DB4BF74011}"/>
          </ac:spMkLst>
        </pc:spChg>
        <pc:spChg chg="add del">
          <ac:chgData name="Jose Miguel Henriquez" userId="0983e437fca833bc" providerId="LiveId" clId="{389C2855-0650-4304-914B-4A95669CCD68}" dt="2023-11-14T21:04:19.979" v="1687" actId="26606"/>
          <ac:spMkLst>
            <pc:docMk/>
            <pc:sldMk cId="1048003457" sldId="378"/>
            <ac:spMk id="23" creationId="{35B16301-FB18-48BA-A6DD-C37CAF6F9A18}"/>
          </ac:spMkLst>
        </pc:spChg>
        <pc:spChg chg="add del">
          <ac:chgData name="Jose Miguel Henriquez" userId="0983e437fca833bc" providerId="LiveId" clId="{389C2855-0650-4304-914B-4A95669CCD68}" dt="2023-11-14T21:04:19.979" v="1687" actId="26606"/>
          <ac:spMkLst>
            <pc:docMk/>
            <pc:sldMk cId="1048003457" sldId="378"/>
            <ac:spMk id="25" creationId="{C3C0D90E-074A-4F52-9B11-B52BEF4BCBE5}"/>
          </ac:spMkLst>
        </pc:spChg>
        <pc:spChg chg="add del">
          <ac:chgData name="Jose Miguel Henriquez" userId="0983e437fca833bc" providerId="LiveId" clId="{389C2855-0650-4304-914B-4A95669CCD68}" dt="2023-11-14T21:04:19.979" v="1687" actId="26606"/>
          <ac:spMkLst>
            <pc:docMk/>
            <pc:sldMk cId="1048003457" sldId="378"/>
            <ac:spMk id="27" creationId="{CABBD4C1-E6F8-46F6-8152-A8A97490BF4D}"/>
          </ac:spMkLst>
        </pc:spChg>
        <pc:spChg chg="add del">
          <ac:chgData name="Jose Miguel Henriquez" userId="0983e437fca833bc" providerId="LiveId" clId="{389C2855-0650-4304-914B-4A95669CCD68}" dt="2023-11-14T21:04:19.979" v="1687" actId="26606"/>
          <ac:spMkLst>
            <pc:docMk/>
            <pc:sldMk cId="1048003457" sldId="378"/>
            <ac:spMk id="29" creationId="{83BA5EF5-1FE9-4BF9-83BB-269BCDDF6156}"/>
          </ac:spMkLst>
        </pc:spChg>
        <pc:spChg chg="add del">
          <ac:chgData name="Jose Miguel Henriquez" userId="0983e437fca833bc" providerId="LiveId" clId="{389C2855-0650-4304-914B-4A95669CCD68}" dt="2023-11-14T21:04:19.979" v="1687" actId="26606"/>
          <ac:spMkLst>
            <pc:docMk/>
            <pc:sldMk cId="1048003457" sldId="378"/>
            <ac:spMk id="33" creationId="{88853921-7BC9-4BDE-ACAB-133C683C82D6}"/>
          </ac:spMkLst>
        </pc:spChg>
        <pc:spChg chg="add del">
          <ac:chgData name="Jose Miguel Henriquez" userId="0983e437fca833bc" providerId="LiveId" clId="{389C2855-0650-4304-914B-4A95669CCD68}" dt="2023-11-14T21:04:19.979" v="1687" actId="26606"/>
          <ac:spMkLst>
            <pc:docMk/>
            <pc:sldMk cId="1048003457" sldId="378"/>
            <ac:spMk id="35" creationId="{09192968-3AE7-4470-A61C-97294BB92731}"/>
          </ac:spMkLst>
        </pc:spChg>
        <pc:spChg chg="add del">
          <ac:chgData name="Jose Miguel Henriquez" userId="0983e437fca833bc" providerId="LiveId" clId="{389C2855-0650-4304-914B-4A95669CCD68}" dt="2023-11-14T21:04:19.979" v="1687" actId="26606"/>
          <ac:spMkLst>
            <pc:docMk/>
            <pc:sldMk cId="1048003457" sldId="378"/>
            <ac:spMk id="37" creationId="{3AB72E55-43E4-4356-BFE8-E2102CB0B505}"/>
          </ac:spMkLst>
        </pc:spChg>
        <pc:picChg chg="del">
          <ac:chgData name="Jose Miguel Henriquez" userId="0983e437fca833bc" providerId="LiveId" clId="{389C2855-0650-4304-914B-4A95669CCD68}" dt="2023-11-14T20:57:52.473" v="1593" actId="478"/>
          <ac:picMkLst>
            <pc:docMk/>
            <pc:sldMk cId="1048003457" sldId="378"/>
            <ac:picMk id="3" creationId="{C873A9C4-4B55-98B8-2FDC-9CAE2B404422}"/>
          </ac:picMkLst>
        </pc:picChg>
        <pc:cxnChg chg="add">
          <ac:chgData name="Jose Miguel Henriquez" userId="0983e437fca833bc" providerId="LiveId" clId="{389C2855-0650-4304-914B-4A95669CCD68}" dt="2023-11-14T21:04:30.427" v="1688" actId="26606"/>
          <ac:cxnSpMkLst>
            <pc:docMk/>
            <pc:sldMk cId="1048003457" sldId="378"/>
            <ac:cxnSpMk id="20" creationId="{B5F2DA1D-C1F2-44D4-8BB3-F29B9DD0B2F9}"/>
          </ac:cxnSpMkLst>
        </pc:cxnChg>
        <pc:cxnChg chg="add">
          <ac:chgData name="Jose Miguel Henriquez" userId="0983e437fca833bc" providerId="LiveId" clId="{389C2855-0650-4304-914B-4A95669CCD68}" dt="2023-11-14T21:04:30.427" v="1688" actId="26606"/>
          <ac:cxnSpMkLst>
            <pc:docMk/>
            <pc:sldMk cId="1048003457" sldId="378"/>
            <ac:cxnSpMk id="22" creationId="{A6C6FECB-D48F-4DB7-A7B4-3A9E377B13CB}"/>
          </ac:cxnSpMkLst>
        </pc:cxnChg>
        <pc:cxnChg chg="add del">
          <ac:chgData name="Jose Miguel Henriquez" userId="0983e437fca833bc" providerId="LiveId" clId="{389C2855-0650-4304-914B-4A95669CCD68}" dt="2023-11-14T21:04:19.979" v="1687" actId="26606"/>
          <ac:cxnSpMkLst>
            <pc:docMk/>
            <pc:sldMk cId="1048003457" sldId="378"/>
            <ac:cxnSpMk id="31" creationId="{4B3BCACB-5880-460B-9606-8C433A9AF99D}"/>
          </ac:cxnSpMkLst>
        </pc:cxnChg>
      </pc:sldChg>
      <pc:sldChg chg="addSp delSp modSp add mod setBg delDesignElem">
        <pc:chgData name="Jose Miguel Henriquez" userId="0983e437fca833bc" providerId="LiveId" clId="{389C2855-0650-4304-914B-4A95669CCD68}" dt="2023-11-14T21:46:52.497" v="2931" actId="1076"/>
        <pc:sldMkLst>
          <pc:docMk/>
          <pc:sldMk cId="1771893516" sldId="379"/>
        </pc:sldMkLst>
        <pc:spChg chg="mod">
          <ac:chgData name="Jose Miguel Henriquez" userId="0983e437fca833bc" providerId="LiveId" clId="{389C2855-0650-4304-914B-4A95669CCD68}" dt="2023-11-14T21:27:46.102" v="2345" actId="20577"/>
          <ac:spMkLst>
            <pc:docMk/>
            <pc:sldMk cId="1771893516" sldId="379"/>
            <ac:spMk id="4" creationId="{975D5C3B-3FF2-1F72-0499-8548222DB57E}"/>
          </ac:spMkLst>
        </pc:spChg>
        <pc:spChg chg="del">
          <ac:chgData name="Jose Miguel Henriquez" userId="0983e437fca833bc" providerId="LiveId" clId="{389C2855-0650-4304-914B-4A95669CCD68}" dt="2023-11-14T21:15:34.216" v="1831" actId="478"/>
          <ac:spMkLst>
            <pc:docMk/>
            <pc:sldMk cId="1771893516" sldId="379"/>
            <ac:spMk id="5" creationId="{A9F48DF2-D33E-DE16-6978-8B69EFF88691}"/>
          </ac:spMkLst>
        </pc:spChg>
        <pc:spChg chg="add del">
          <ac:chgData name="Jose Miguel Henriquez" userId="0983e437fca833bc" providerId="LiveId" clId="{389C2855-0650-4304-914B-4A95669CCD68}" dt="2023-11-14T21:30:21.324" v="2458" actId="22"/>
          <ac:spMkLst>
            <pc:docMk/>
            <pc:sldMk cId="1771893516" sldId="379"/>
            <ac:spMk id="8" creationId="{B0CC6873-3487-21C5-23D2-D15A860A074D}"/>
          </ac:spMkLst>
        </pc:spChg>
        <pc:spChg chg="mod">
          <ac:chgData name="Jose Miguel Henriquez" userId="0983e437fca833bc" providerId="LiveId" clId="{389C2855-0650-4304-914B-4A95669CCD68}" dt="2023-11-14T21:21:07.954" v="2047" actId="20577"/>
          <ac:spMkLst>
            <pc:docMk/>
            <pc:sldMk cId="1771893516" sldId="379"/>
            <ac:spMk id="10" creationId="{406E9881-D32B-967F-67E1-689EB68AD94E}"/>
          </ac:spMkLst>
        </pc:spChg>
        <pc:spChg chg="mod">
          <ac:chgData name="Jose Miguel Henriquez" userId="0983e437fca833bc" providerId="LiveId" clId="{389C2855-0650-4304-914B-4A95669CCD68}" dt="2023-11-14T21:46:52.497" v="2931" actId="1076"/>
          <ac:spMkLst>
            <pc:docMk/>
            <pc:sldMk cId="1771893516" sldId="379"/>
            <ac:spMk id="13" creationId="{924343E8-33EF-17F2-CDAE-A35610D97014}"/>
          </ac:spMkLst>
        </pc:spChg>
        <pc:spChg chg="del">
          <ac:chgData name="Jose Miguel Henriquez" userId="0983e437fca833bc" providerId="LiveId" clId="{389C2855-0650-4304-914B-4A95669CCD68}" dt="2023-11-14T21:12:50.656" v="1807"/>
          <ac:spMkLst>
            <pc:docMk/>
            <pc:sldMk cId="1771893516" sldId="379"/>
            <ac:spMk id="44" creationId="{D1D34770-47A8-402C-AF23-2B653F2D88C1}"/>
          </ac:spMkLst>
        </pc:spChg>
        <pc:picChg chg="del">
          <ac:chgData name="Jose Miguel Henriquez" userId="0983e437fca833bc" providerId="LiveId" clId="{389C2855-0650-4304-914B-4A95669CCD68}" dt="2023-11-14T21:12:54.644" v="1808" actId="478"/>
          <ac:picMkLst>
            <pc:docMk/>
            <pc:sldMk cId="1771893516" sldId="379"/>
            <ac:picMk id="3" creationId="{202FDEAB-BF04-0F34-D9CE-80CF151EDFAB}"/>
          </ac:picMkLst>
        </pc:picChg>
        <pc:picChg chg="add mod">
          <ac:chgData name="Jose Miguel Henriquez" userId="0983e437fca833bc" providerId="LiveId" clId="{389C2855-0650-4304-914B-4A95669CCD68}" dt="2023-11-14T21:46:47.296" v="2930" actId="14100"/>
          <ac:picMkLst>
            <pc:docMk/>
            <pc:sldMk cId="1771893516" sldId="379"/>
            <ac:picMk id="6" creationId="{F4773F86-079C-E985-2E6E-3EA00772761E}"/>
          </ac:picMkLst>
        </pc:picChg>
      </pc:sldChg>
      <pc:sldChg chg="addSp delSp modSp add mod setBg">
        <pc:chgData name="Jose Miguel Henriquez" userId="0983e437fca833bc" providerId="LiveId" clId="{389C2855-0650-4304-914B-4A95669CCD68}" dt="2023-11-14T21:46:05.830" v="2918" actId="27636"/>
        <pc:sldMkLst>
          <pc:docMk/>
          <pc:sldMk cId="3788391749" sldId="380"/>
        </pc:sldMkLst>
        <pc:spChg chg="del">
          <ac:chgData name="Jose Miguel Henriquez" userId="0983e437fca833bc" providerId="LiveId" clId="{389C2855-0650-4304-914B-4A95669CCD68}" dt="2023-11-14T21:31:04.442" v="2467" actId="478"/>
          <ac:spMkLst>
            <pc:docMk/>
            <pc:sldMk cId="3788391749" sldId="380"/>
            <ac:spMk id="4" creationId="{975D5C3B-3FF2-1F72-0499-8548222DB57E}"/>
          </ac:spMkLst>
        </pc:spChg>
        <pc:spChg chg="add mod ord">
          <ac:chgData name="Jose Miguel Henriquez" userId="0983e437fca833bc" providerId="LiveId" clId="{389C2855-0650-4304-914B-4A95669CCD68}" dt="2023-11-14T21:46:05.830" v="2918" actId="27636"/>
          <ac:spMkLst>
            <pc:docMk/>
            <pc:sldMk cId="3788391749" sldId="380"/>
            <ac:spMk id="5" creationId="{D9649C5B-F923-BCB5-7AE8-2CBC8F7241DE}"/>
          </ac:spMkLst>
        </pc:spChg>
        <pc:spChg chg="add del">
          <ac:chgData name="Jose Miguel Henriquez" userId="0983e437fca833bc" providerId="LiveId" clId="{389C2855-0650-4304-914B-4A95669CCD68}" dt="2023-11-14T21:42:04.355" v="2751" actId="26606"/>
          <ac:spMkLst>
            <pc:docMk/>
            <pc:sldMk cId="3788391749" sldId="380"/>
            <ac:spMk id="7" creationId="{743AA782-23D1-4521-8CAD-47662984AA08}"/>
          </ac:spMkLst>
        </pc:spChg>
        <pc:spChg chg="add mod">
          <ac:chgData name="Jose Miguel Henriquez" userId="0983e437fca833bc" providerId="LiveId" clId="{389C2855-0650-4304-914B-4A95669CCD68}" dt="2023-11-14T21:43:52.410" v="2846"/>
          <ac:spMkLst>
            <pc:docMk/>
            <pc:sldMk cId="3788391749" sldId="380"/>
            <ac:spMk id="8" creationId="{6EB80EDA-582A-7D9B-4229-8EE292ACA4DC}"/>
          </ac:spMkLst>
        </pc:spChg>
        <pc:spChg chg="del">
          <ac:chgData name="Jose Miguel Henriquez" userId="0983e437fca833bc" providerId="LiveId" clId="{389C2855-0650-4304-914B-4A95669CCD68}" dt="2023-11-14T21:30:57" v="2465" actId="478"/>
          <ac:spMkLst>
            <pc:docMk/>
            <pc:sldMk cId="3788391749" sldId="380"/>
            <ac:spMk id="10" creationId="{406E9881-D32B-967F-67E1-689EB68AD94E}"/>
          </ac:spMkLst>
        </pc:spChg>
        <pc:spChg chg="add del">
          <ac:chgData name="Jose Miguel Henriquez" userId="0983e437fca833bc" providerId="LiveId" clId="{389C2855-0650-4304-914B-4A95669CCD68}" dt="2023-11-14T21:42:04.355" v="2751" actId="26606"/>
          <ac:spMkLst>
            <pc:docMk/>
            <pc:sldMk cId="3788391749" sldId="380"/>
            <ac:spMk id="12" creationId="{71877DBC-BB60-40F0-AC93-2ACDBAAE60CE}"/>
          </ac:spMkLst>
        </pc:spChg>
        <pc:spChg chg="del">
          <ac:chgData name="Jose Miguel Henriquez" userId="0983e437fca833bc" providerId="LiveId" clId="{389C2855-0650-4304-914B-4A95669CCD68}" dt="2023-11-14T21:31:01.366" v="2466" actId="478"/>
          <ac:spMkLst>
            <pc:docMk/>
            <pc:sldMk cId="3788391749" sldId="380"/>
            <ac:spMk id="13" creationId="{924343E8-33EF-17F2-CDAE-A35610D97014}"/>
          </ac:spMkLst>
        </pc:spChg>
        <pc:spChg chg="add del">
          <ac:chgData name="Jose Miguel Henriquez" userId="0983e437fca833bc" providerId="LiveId" clId="{389C2855-0650-4304-914B-4A95669CCD68}" dt="2023-11-14T21:41:32.479" v="2739" actId="26606"/>
          <ac:spMkLst>
            <pc:docMk/>
            <pc:sldMk cId="3788391749" sldId="380"/>
            <ac:spMk id="17" creationId="{327D73B4-9F5C-4A64-A179-51B9500CB8B5}"/>
          </ac:spMkLst>
        </pc:spChg>
        <pc:spChg chg="add del">
          <ac:chgData name="Jose Miguel Henriquez" userId="0983e437fca833bc" providerId="LiveId" clId="{389C2855-0650-4304-914B-4A95669CCD68}" dt="2023-11-14T21:41:32.479" v="2739" actId="26606"/>
          <ac:spMkLst>
            <pc:docMk/>
            <pc:sldMk cId="3788391749" sldId="380"/>
            <ac:spMk id="19" creationId="{C1F06963-6374-4B48-844F-071A9BAAAE02}"/>
          </ac:spMkLst>
        </pc:spChg>
        <pc:spChg chg="add del">
          <ac:chgData name="Jose Miguel Henriquez" userId="0983e437fca833bc" providerId="LiveId" clId="{389C2855-0650-4304-914B-4A95669CCD68}" dt="2023-11-14T21:41:32.479" v="2739" actId="26606"/>
          <ac:spMkLst>
            <pc:docMk/>
            <pc:sldMk cId="3788391749" sldId="380"/>
            <ac:spMk id="25" creationId="{E3020543-B24B-4EC4-8FFC-8DD88EEA91A8}"/>
          </ac:spMkLst>
        </pc:spChg>
        <pc:spChg chg="add del">
          <ac:chgData name="Jose Miguel Henriquez" userId="0983e437fca833bc" providerId="LiveId" clId="{389C2855-0650-4304-914B-4A95669CCD68}" dt="2023-11-14T21:42:01.366" v="2745" actId="26606"/>
          <ac:spMkLst>
            <pc:docMk/>
            <pc:sldMk cId="3788391749" sldId="380"/>
            <ac:spMk id="29" creationId="{743AA782-23D1-4521-8CAD-47662984AA08}"/>
          </ac:spMkLst>
        </pc:spChg>
        <pc:spChg chg="add del">
          <ac:chgData name="Jose Miguel Henriquez" userId="0983e437fca833bc" providerId="LiveId" clId="{389C2855-0650-4304-914B-4A95669CCD68}" dt="2023-11-14T21:42:01.366" v="2745" actId="26606"/>
          <ac:spMkLst>
            <pc:docMk/>
            <pc:sldMk cId="3788391749" sldId="380"/>
            <ac:spMk id="30" creationId="{71877DBC-BB60-40F0-AC93-2ACDBAAE60CE}"/>
          </ac:spMkLst>
        </pc:spChg>
        <pc:grpChg chg="add del">
          <ac:chgData name="Jose Miguel Henriquez" userId="0983e437fca833bc" providerId="LiveId" clId="{389C2855-0650-4304-914B-4A95669CCD68}" dt="2023-11-14T21:41:32.479" v="2739" actId="26606"/>
          <ac:grpSpMkLst>
            <pc:docMk/>
            <pc:sldMk cId="3788391749" sldId="380"/>
            <ac:grpSpMk id="21" creationId="{5614C7C0-FA1D-4105-8345-1DF76F9870A8}"/>
          </ac:grpSpMkLst>
        </pc:grpChg>
        <pc:picChg chg="add mod ord">
          <ac:chgData name="Jose Miguel Henriquez" userId="0983e437fca833bc" providerId="LiveId" clId="{389C2855-0650-4304-914B-4A95669CCD68}" dt="2023-11-14T21:42:39.592" v="2759" actId="1076"/>
          <ac:picMkLst>
            <pc:docMk/>
            <pc:sldMk cId="3788391749" sldId="380"/>
            <ac:picMk id="3" creationId="{0930F17A-7303-7A8A-88AA-2D720F9FBE59}"/>
          </ac:picMkLst>
        </pc:picChg>
        <pc:picChg chg="del">
          <ac:chgData name="Jose Miguel Henriquez" userId="0983e437fca833bc" providerId="LiveId" clId="{389C2855-0650-4304-914B-4A95669CCD68}" dt="2023-11-14T21:30:53.915" v="2464" actId="478"/>
          <ac:picMkLst>
            <pc:docMk/>
            <pc:sldMk cId="3788391749" sldId="380"/>
            <ac:picMk id="6" creationId="{F4773F86-079C-E985-2E6E-3EA00772761E}"/>
          </ac:picMkLst>
        </pc:picChg>
        <pc:cxnChg chg="add del">
          <ac:chgData name="Jose Miguel Henriquez" userId="0983e437fca833bc" providerId="LiveId" clId="{389C2855-0650-4304-914B-4A95669CCD68}" dt="2023-11-14T21:41:32.479" v="2739" actId="26606"/>
          <ac:cxnSpMkLst>
            <pc:docMk/>
            <pc:sldMk cId="3788391749" sldId="380"/>
            <ac:cxnSpMk id="27" creationId="{C49DA8F6-BCC1-4447-B54C-57856834B94B}"/>
          </ac:cxnSpMkLst>
        </pc:cxnChg>
      </pc:sldChg>
      <pc:sldChg chg="add del">
        <pc:chgData name="Jose Miguel Henriquez" userId="0983e437fca833bc" providerId="LiveId" clId="{389C2855-0650-4304-914B-4A95669CCD68}" dt="2023-11-14T21:46:35.413" v="2927" actId="47"/>
        <pc:sldMkLst>
          <pc:docMk/>
          <pc:sldMk cId="1473998" sldId="381"/>
        </pc:sldMkLst>
      </pc:sldChg>
      <pc:sldChg chg="add del">
        <pc:chgData name="Jose Miguel Henriquez" userId="0983e437fca833bc" providerId="LiveId" clId="{389C2855-0650-4304-914B-4A95669CCD68}" dt="2023-11-14T21:46:36.515" v="2928" actId="47"/>
        <pc:sldMkLst>
          <pc:docMk/>
          <pc:sldMk cId="32522513" sldId="382"/>
        </pc:sldMkLst>
      </pc:sldChg>
      <pc:sldChg chg="add del">
        <pc:chgData name="Jose Miguel Henriquez" userId="0983e437fca833bc" providerId="LiveId" clId="{389C2855-0650-4304-914B-4A95669CCD68}" dt="2023-11-14T21:46:37.273" v="2929" actId="47"/>
        <pc:sldMkLst>
          <pc:docMk/>
          <pc:sldMk cId="4078774589" sldId="383"/>
        </pc:sldMkLst>
      </pc:sldChg>
      <pc:sldChg chg="addSp delSp modSp add mod">
        <pc:chgData name="Jose Miguel Henriquez" userId="0983e437fca833bc" providerId="LiveId" clId="{389C2855-0650-4304-914B-4A95669CCD68}" dt="2023-11-16T14:20:48.494" v="3135" actId="20577"/>
        <pc:sldMkLst>
          <pc:docMk/>
          <pc:sldMk cId="708855724" sldId="384"/>
        </pc:sldMkLst>
        <pc:spChg chg="add mod">
          <ac:chgData name="Jose Miguel Henriquez" userId="0983e437fca833bc" providerId="LiveId" clId="{389C2855-0650-4304-914B-4A95669CCD68}" dt="2023-11-16T14:20:48.494" v="3135" actId="20577"/>
          <ac:spMkLst>
            <pc:docMk/>
            <pc:sldMk cId="708855724" sldId="384"/>
            <ac:spMk id="3" creationId="{7BE13E96-0300-24D2-A355-7F08E148FF21}"/>
          </ac:spMkLst>
        </pc:spChg>
        <pc:spChg chg="del">
          <ac:chgData name="Jose Miguel Henriquez" userId="0983e437fca833bc" providerId="LiveId" clId="{389C2855-0650-4304-914B-4A95669CCD68}" dt="2023-11-14T21:46:25.464" v="2922" actId="478"/>
          <ac:spMkLst>
            <pc:docMk/>
            <pc:sldMk cId="708855724" sldId="384"/>
            <ac:spMk id="4" creationId="{975D5C3B-3FF2-1F72-0499-8548222DB57E}"/>
          </ac:spMkLst>
        </pc:spChg>
        <pc:spChg chg="del">
          <ac:chgData name="Jose Miguel Henriquez" userId="0983e437fca833bc" providerId="LiveId" clId="{389C2855-0650-4304-914B-4A95669CCD68}" dt="2023-11-14T21:46:21.095" v="2920" actId="478"/>
          <ac:spMkLst>
            <pc:docMk/>
            <pc:sldMk cId="708855724" sldId="384"/>
            <ac:spMk id="10" creationId="{406E9881-D32B-967F-67E1-689EB68AD94E}"/>
          </ac:spMkLst>
        </pc:spChg>
        <pc:spChg chg="del">
          <ac:chgData name="Jose Miguel Henriquez" userId="0983e437fca833bc" providerId="LiveId" clId="{389C2855-0650-4304-914B-4A95669CCD68}" dt="2023-11-14T21:46:23.152" v="2921" actId="478"/>
          <ac:spMkLst>
            <pc:docMk/>
            <pc:sldMk cId="708855724" sldId="384"/>
            <ac:spMk id="13" creationId="{924343E8-33EF-17F2-CDAE-A35610D97014}"/>
          </ac:spMkLst>
        </pc:spChg>
        <pc:picChg chg="del">
          <ac:chgData name="Jose Miguel Henriquez" userId="0983e437fca833bc" providerId="LiveId" clId="{389C2855-0650-4304-914B-4A95669CCD68}" dt="2023-11-14T21:46:18.700" v="2919" actId="478"/>
          <ac:picMkLst>
            <pc:docMk/>
            <pc:sldMk cId="708855724" sldId="384"/>
            <ac:picMk id="6" creationId="{F4773F86-079C-E985-2E6E-3EA00772761E}"/>
          </ac:picMkLst>
        </pc:picChg>
      </pc:sldChg>
      <pc:sldChg chg="addSp modSp add mod">
        <pc:chgData name="Jose Miguel Henriquez" userId="0983e437fca833bc" providerId="LiveId" clId="{389C2855-0650-4304-914B-4A95669CCD68}" dt="2023-11-14T21:57:35.771" v="2986" actId="20577"/>
        <pc:sldMkLst>
          <pc:docMk/>
          <pc:sldMk cId="2107921557" sldId="385"/>
        </pc:sldMkLst>
        <pc:spChg chg="add mod">
          <ac:chgData name="Jose Miguel Henriquez" userId="0983e437fca833bc" providerId="LiveId" clId="{389C2855-0650-4304-914B-4A95669CCD68}" dt="2023-11-14T21:57:35.771" v="2986" actId="20577"/>
          <ac:spMkLst>
            <pc:docMk/>
            <pc:sldMk cId="2107921557" sldId="385"/>
            <ac:spMk id="3" creationId="{4350625D-00B8-E924-7578-660256619296}"/>
          </ac:spMkLst>
        </pc:spChg>
      </pc:sldChg>
      <pc:sldChg chg="addSp modSp add mod">
        <pc:chgData name="Jose Miguel Henriquez" userId="0983e437fca833bc" providerId="LiveId" clId="{389C2855-0650-4304-914B-4A95669CCD68}" dt="2023-11-14T22:01:57.559" v="3053" actId="20577"/>
        <pc:sldMkLst>
          <pc:docMk/>
          <pc:sldMk cId="1061602794" sldId="386"/>
        </pc:sldMkLst>
        <pc:spChg chg="add mod">
          <ac:chgData name="Jose Miguel Henriquez" userId="0983e437fca833bc" providerId="LiveId" clId="{389C2855-0650-4304-914B-4A95669CCD68}" dt="2023-11-14T22:01:57.559" v="3053" actId="20577"/>
          <ac:spMkLst>
            <pc:docMk/>
            <pc:sldMk cId="1061602794" sldId="386"/>
            <ac:spMk id="3" creationId="{96FF58EB-FC2D-D887-E743-D39F3EFF7E03}"/>
          </ac:spMkLst>
        </pc:spChg>
      </pc:sldChg>
      <pc:sldChg chg="addSp modSp add mod">
        <pc:chgData name="Jose Miguel Henriquez" userId="0983e437fca833bc" providerId="LiveId" clId="{389C2855-0650-4304-914B-4A95669CCD68}" dt="2023-11-14T21:55:17.355" v="2965" actId="123"/>
        <pc:sldMkLst>
          <pc:docMk/>
          <pc:sldMk cId="1414012019" sldId="387"/>
        </pc:sldMkLst>
        <pc:spChg chg="add mod">
          <ac:chgData name="Jose Miguel Henriquez" userId="0983e437fca833bc" providerId="LiveId" clId="{389C2855-0650-4304-914B-4A95669CCD68}" dt="2023-11-14T21:55:17.355" v="2965" actId="123"/>
          <ac:spMkLst>
            <pc:docMk/>
            <pc:sldMk cId="1414012019" sldId="387"/>
            <ac:spMk id="3" creationId="{991FC389-335C-47DD-BEB9-4C679A8962EC}"/>
          </ac:spMkLst>
        </pc:spChg>
      </pc:sldChg>
      <pc:sldChg chg="addSp modSp add mod">
        <pc:chgData name="Jose Miguel Henriquez" userId="0983e437fca833bc" providerId="LiveId" clId="{389C2855-0650-4304-914B-4A95669CCD68}" dt="2023-11-14T21:56:45.889" v="2976" actId="13926"/>
        <pc:sldMkLst>
          <pc:docMk/>
          <pc:sldMk cId="1536448240" sldId="388"/>
        </pc:sldMkLst>
        <pc:spChg chg="add mod">
          <ac:chgData name="Jose Miguel Henriquez" userId="0983e437fca833bc" providerId="LiveId" clId="{389C2855-0650-4304-914B-4A95669CCD68}" dt="2023-11-14T21:56:45.889" v="2976" actId="13926"/>
          <ac:spMkLst>
            <pc:docMk/>
            <pc:sldMk cId="1536448240" sldId="388"/>
            <ac:spMk id="3" creationId="{403F6E9B-F9F6-7C51-0EED-83D04A89FBE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FB549-16F7-4C88-A229-048A0E76503F}" type="datetimeFigureOut">
              <a:rPr lang="es-CL" smtClean="0"/>
              <a:t>16-11-2023</a:t>
            </a:fld>
            <a:endParaRPr lang="es-CL"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A9418-BE23-47D4-828E-8CEE373ECFA8}" type="slidenum">
              <a:rPr lang="es-CL" smtClean="0"/>
              <a:t>‹Nº›</a:t>
            </a:fld>
            <a:endParaRPr lang="es-CL" dirty="0"/>
          </a:p>
        </p:txBody>
      </p:sp>
    </p:spTree>
    <p:extLst>
      <p:ext uri="{BB962C8B-B14F-4D97-AF65-F5344CB8AC3E}">
        <p14:creationId xmlns:p14="http://schemas.microsoft.com/office/powerpoint/2010/main" val="4148961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22A9418-BE23-47D4-828E-8CEE373ECFA8}" type="slidenum">
              <a:rPr lang="es-CL" smtClean="0"/>
              <a:t>6</a:t>
            </a:fld>
            <a:endParaRPr lang="es-CL" dirty="0"/>
          </a:p>
        </p:txBody>
      </p:sp>
    </p:spTree>
    <p:extLst>
      <p:ext uri="{BB962C8B-B14F-4D97-AF65-F5344CB8AC3E}">
        <p14:creationId xmlns:p14="http://schemas.microsoft.com/office/powerpoint/2010/main" val="1030427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22A9418-BE23-47D4-828E-8CEE373ECFA8}" type="slidenum">
              <a:rPr lang="es-CL" smtClean="0"/>
              <a:t>7</a:t>
            </a:fld>
            <a:endParaRPr lang="es-CL" dirty="0"/>
          </a:p>
        </p:txBody>
      </p:sp>
    </p:spTree>
    <p:extLst>
      <p:ext uri="{BB962C8B-B14F-4D97-AF65-F5344CB8AC3E}">
        <p14:creationId xmlns:p14="http://schemas.microsoft.com/office/powerpoint/2010/main" val="806734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22A9418-BE23-47D4-828E-8CEE373ECFA8}" type="slidenum">
              <a:rPr lang="es-CL" smtClean="0"/>
              <a:t>8</a:t>
            </a:fld>
            <a:endParaRPr lang="es-CL" dirty="0"/>
          </a:p>
        </p:txBody>
      </p:sp>
    </p:spTree>
    <p:extLst>
      <p:ext uri="{BB962C8B-B14F-4D97-AF65-F5344CB8AC3E}">
        <p14:creationId xmlns:p14="http://schemas.microsoft.com/office/powerpoint/2010/main" val="733935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22A9418-BE23-47D4-828E-8CEE373ECFA8}" type="slidenum">
              <a:rPr lang="es-CL" smtClean="0"/>
              <a:t>9</a:t>
            </a:fld>
            <a:endParaRPr lang="es-CL" dirty="0"/>
          </a:p>
        </p:txBody>
      </p:sp>
    </p:spTree>
    <p:extLst>
      <p:ext uri="{BB962C8B-B14F-4D97-AF65-F5344CB8AC3E}">
        <p14:creationId xmlns:p14="http://schemas.microsoft.com/office/powerpoint/2010/main" val="2146327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22A9418-BE23-47D4-828E-8CEE373ECFA8}" type="slidenum">
              <a:rPr lang="es-CL" smtClean="0"/>
              <a:t>10</a:t>
            </a:fld>
            <a:endParaRPr lang="es-CL" dirty="0"/>
          </a:p>
        </p:txBody>
      </p:sp>
    </p:spTree>
    <p:extLst>
      <p:ext uri="{BB962C8B-B14F-4D97-AF65-F5344CB8AC3E}">
        <p14:creationId xmlns:p14="http://schemas.microsoft.com/office/powerpoint/2010/main" val="230500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322A9418-BE23-47D4-828E-8CEE373ECFA8}" type="slidenum">
              <a:rPr lang="es-CL" smtClean="0"/>
              <a:t>18</a:t>
            </a:fld>
            <a:endParaRPr lang="es-CL" dirty="0"/>
          </a:p>
        </p:txBody>
      </p:sp>
    </p:spTree>
    <p:extLst>
      <p:ext uri="{BB962C8B-B14F-4D97-AF65-F5344CB8AC3E}">
        <p14:creationId xmlns:p14="http://schemas.microsoft.com/office/powerpoint/2010/main" val="3405349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417AE7-1C01-29D1-CBE0-6948AA68FA0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9A1C5A69-045D-8A64-53B0-B1EEAB1C17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20973AC0-B4E8-8BFC-0BE6-E18E1B30AB4F}"/>
              </a:ext>
            </a:extLst>
          </p:cNvPr>
          <p:cNvSpPr>
            <a:spLocks noGrp="1"/>
          </p:cNvSpPr>
          <p:nvPr>
            <p:ph type="dt" sz="half" idx="10"/>
          </p:nvPr>
        </p:nvSpPr>
        <p:spPr/>
        <p:txBody>
          <a:bodyPr/>
          <a:lstStyle/>
          <a:p>
            <a:fld id="{149FC852-BD28-D649-8535-15E2BCD0059B}" type="datetimeFigureOut">
              <a:rPr lang="es-CL" smtClean="0"/>
              <a:t>16-11-2023</a:t>
            </a:fld>
            <a:endParaRPr lang="es-CL" dirty="0"/>
          </a:p>
        </p:txBody>
      </p:sp>
      <p:sp>
        <p:nvSpPr>
          <p:cNvPr id="5" name="Marcador de pie de página 4">
            <a:extLst>
              <a:ext uri="{FF2B5EF4-FFF2-40B4-BE49-F238E27FC236}">
                <a16:creationId xmlns:a16="http://schemas.microsoft.com/office/drawing/2014/main" id="{0C4043C8-E868-DFBC-4E47-3A97F4C9404A}"/>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4973E86F-1D5B-7F19-9264-FF59A0FD4579}"/>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2890935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DAAD2-2628-3F49-68D2-89268B31936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DFF6B71-2277-80ED-C8B6-7768A9789B8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005F3A6-B0A5-E60E-A3FF-04F25B5B49DA}"/>
              </a:ext>
            </a:extLst>
          </p:cNvPr>
          <p:cNvSpPr>
            <a:spLocks noGrp="1"/>
          </p:cNvSpPr>
          <p:nvPr>
            <p:ph type="dt" sz="half" idx="10"/>
          </p:nvPr>
        </p:nvSpPr>
        <p:spPr/>
        <p:txBody>
          <a:bodyPr/>
          <a:lstStyle/>
          <a:p>
            <a:fld id="{149FC852-BD28-D649-8535-15E2BCD0059B}" type="datetimeFigureOut">
              <a:rPr lang="es-CL" smtClean="0"/>
              <a:t>16-11-2023</a:t>
            </a:fld>
            <a:endParaRPr lang="es-CL" dirty="0"/>
          </a:p>
        </p:txBody>
      </p:sp>
      <p:sp>
        <p:nvSpPr>
          <p:cNvPr id="5" name="Marcador de pie de página 4">
            <a:extLst>
              <a:ext uri="{FF2B5EF4-FFF2-40B4-BE49-F238E27FC236}">
                <a16:creationId xmlns:a16="http://schemas.microsoft.com/office/drawing/2014/main" id="{C8F480FF-BB83-61FC-29A8-9C9D69E8826C}"/>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004212DF-0583-7408-3FE5-4727999CB589}"/>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1484052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70EA91-B75F-DA84-11DB-B836107FDBC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3CD2D49-6B7E-8420-3CCF-9BD2BF49D5C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91041AE-A87E-356A-045A-4699ED49F5C3}"/>
              </a:ext>
            </a:extLst>
          </p:cNvPr>
          <p:cNvSpPr>
            <a:spLocks noGrp="1"/>
          </p:cNvSpPr>
          <p:nvPr>
            <p:ph type="dt" sz="half" idx="10"/>
          </p:nvPr>
        </p:nvSpPr>
        <p:spPr/>
        <p:txBody>
          <a:bodyPr/>
          <a:lstStyle/>
          <a:p>
            <a:fld id="{149FC852-BD28-D649-8535-15E2BCD0059B}" type="datetimeFigureOut">
              <a:rPr lang="es-CL" smtClean="0"/>
              <a:t>16-11-2023</a:t>
            </a:fld>
            <a:endParaRPr lang="es-CL" dirty="0"/>
          </a:p>
        </p:txBody>
      </p:sp>
      <p:sp>
        <p:nvSpPr>
          <p:cNvPr id="5" name="Marcador de pie de página 4">
            <a:extLst>
              <a:ext uri="{FF2B5EF4-FFF2-40B4-BE49-F238E27FC236}">
                <a16:creationId xmlns:a16="http://schemas.microsoft.com/office/drawing/2014/main" id="{92FFEB36-FD8B-A0EF-8AE4-47A3BCC66DA2}"/>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600208EE-5755-DAA8-2E37-DED7A4A2945A}"/>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1002199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417AE7-1C01-29D1-CBE0-6948AA68FA0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9A1C5A69-045D-8A64-53B0-B1EEAB1C17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20973AC0-B4E8-8BFC-0BE6-E18E1B30AB4F}"/>
              </a:ext>
            </a:extLst>
          </p:cNvPr>
          <p:cNvSpPr>
            <a:spLocks noGrp="1"/>
          </p:cNvSpPr>
          <p:nvPr>
            <p:ph type="dt" sz="half" idx="10"/>
          </p:nvPr>
        </p:nvSpPr>
        <p:spPr/>
        <p:txBody>
          <a:bodyPr/>
          <a:lstStyle/>
          <a:p>
            <a:fld id="{149FC852-BD28-D649-8535-15E2BCD0059B}" type="datetimeFigureOut">
              <a:rPr lang="es-CL" smtClean="0"/>
              <a:t>16-11-2023</a:t>
            </a:fld>
            <a:endParaRPr lang="es-CL" dirty="0"/>
          </a:p>
        </p:txBody>
      </p:sp>
      <p:sp>
        <p:nvSpPr>
          <p:cNvPr id="5" name="Marcador de pie de página 4">
            <a:extLst>
              <a:ext uri="{FF2B5EF4-FFF2-40B4-BE49-F238E27FC236}">
                <a16:creationId xmlns:a16="http://schemas.microsoft.com/office/drawing/2014/main" id="{0C4043C8-E868-DFBC-4E47-3A97F4C9404A}"/>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4973E86F-1D5B-7F19-9264-FF59A0FD4579}"/>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1922121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29FA8-645B-C1FC-F7DE-39B32B78986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F2266D-507F-434B-85B3-6FF6E04399B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59B705F-329C-113F-EF9C-5E470CD0DECE}"/>
              </a:ext>
            </a:extLst>
          </p:cNvPr>
          <p:cNvSpPr>
            <a:spLocks noGrp="1"/>
          </p:cNvSpPr>
          <p:nvPr>
            <p:ph type="dt" sz="half" idx="10"/>
          </p:nvPr>
        </p:nvSpPr>
        <p:spPr/>
        <p:txBody>
          <a:bodyPr/>
          <a:lstStyle/>
          <a:p>
            <a:fld id="{149FC852-BD28-D649-8535-15E2BCD0059B}" type="datetimeFigureOut">
              <a:rPr lang="es-CL" smtClean="0"/>
              <a:t>16-11-2023</a:t>
            </a:fld>
            <a:endParaRPr lang="es-CL" dirty="0"/>
          </a:p>
        </p:txBody>
      </p:sp>
      <p:sp>
        <p:nvSpPr>
          <p:cNvPr id="5" name="Marcador de pie de página 4">
            <a:extLst>
              <a:ext uri="{FF2B5EF4-FFF2-40B4-BE49-F238E27FC236}">
                <a16:creationId xmlns:a16="http://schemas.microsoft.com/office/drawing/2014/main" id="{7862D655-4175-69C7-36D7-85AC39646E7C}"/>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E4F2BAB6-9ABB-841D-85FD-710A336689B1}"/>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1622970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E5FA9-F8F8-8DFE-C969-D1EEEE0FD2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8335ABD-2E86-C499-5A70-C979E57ADC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EDEE39A-17BE-9AEE-6F49-E2627E78FAA9}"/>
              </a:ext>
            </a:extLst>
          </p:cNvPr>
          <p:cNvSpPr>
            <a:spLocks noGrp="1"/>
          </p:cNvSpPr>
          <p:nvPr>
            <p:ph type="dt" sz="half" idx="10"/>
          </p:nvPr>
        </p:nvSpPr>
        <p:spPr/>
        <p:txBody>
          <a:bodyPr/>
          <a:lstStyle/>
          <a:p>
            <a:fld id="{149FC852-BD28-D649-8535-15E2BCD0059B}" type="datetimeFigureOut">
              <a:rPr lang="es-CL" smtClean="0"/>
              <a:t>16-11-2023</a:t>
            </a:fld>
            <a:endParaRPr lang="es-CL" dirty="0"/>
          </a:p>
        </p:txBody>
      </p:sp>
      <p:sp>
        <p:nvSpPr>
          <p:cNvPr id="5" name="Marcador de pie de página 4">
            <a:extLst>
              <a:ext uri="{FF2B5EF4-FFF2-40B4-BE49-F238E27FC236}">
                <a16:creationId xmlns:a16="http://schemas.microsoft.com/office/drawing/2014/main" id="{32CEADF9-3D82-74F5-7D34-C00AA08FB349}"/>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41FFAA51-2CE0-6685-99E0-6DB9D799CC54}"/>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1789635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8FE8E-DFB4-EC3A-2787-37267C568C2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30CEDA6-74F5-E400-4CB8-2AC2A4B571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C0380221-B01D-DF89-CD52-8FFE83B29E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6C200525-21EC-5E67-3488-B1BCA6D45E72}"/>
              </a:ext>
            </a:extLst>
          </p:cNvPr>
          <p:cNvSpPr>
            <a:spLocks noGrp="1"/>
          </p:cNvSpPr>
          <p:nvPr>
            <p:ph type="dt" sz="half" idx="10"/>
          </p:nvPr>
        </p:nvSpPr>
        <p:spPr/>
        <p:txBody>
          <a:bodyPr/>
          <a:lstStyle/>
          <a:p>
            <a:fld id="{149FC852-BD28-D649-8535-15E2BCD0059B}" type="datetimeFigureOut">
              <a:rPr lang="es-CL" smtClean="0"/>
              <a:t>16-11-2023</a:t>
            </a:fld>
            <a:endParaRPr lang="es-CL" dirty="0"/>
          </a:p>
        </p:txBody>
      </p:sp>
      <p:sp>
        <p:nvSpPr>
          <p:cNvPr id="6" name="Marcador de pie de página 5">
            <a:extLst>
              <a:ext uri="{FF2B5EF4-FFF2-40B4-BE49-F238E27FC236}">
                <a16:creationId xmlns:a16="http://schemas.microsoft.com/office/drawing/2014/main" id="{9AF59ABC-661D-68A7-3F21-20F2D872CECF}"/>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92A7A15C-2E5D-4D01-D77C-7AF6DDCBAE1F}"/>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3965837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854D3C-56CD-F2EC-D624-B834FB4CB2F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3620192-6865-FFC9-A64A-821263163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674BBAC-9B1C-7FF3-1164-D8E05FCF2F2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DF8ABF10-0B76-C7B6-F452-60497388FC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DF206B-F948-AB8D-0188-096B2BA3B4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EA694C52-3001-D061-07E6-BEE60BD593D6}"/>
              </a:ext>
            </a:extLst>
          </p:cNvPr>
          <p:cNvSpPr>
            <a:spLocks noGrp="1"/>
          </p:cNvSpPr>
          <p:nvPr>
            <p:ph type="dt" sz="half" idx="10"/>
          </p:nvPr>
        </p:nvSpPr>
        <p:spPr/>
        <p:txBody>
          <a:bodyPr/>
          <a:lstStyle/>
          <a:p>
            <a:fld id="{149FC852-BD28-D649-8535-15E2BCD0059B}" type="datetimeFigureOut">
              <a:rPr lang="es-CL" smtClean="0"/>
              <a:t>16-11-2023</a:t>
            </a:fld>
            <a:endParaRPr lang="es-CL" dirty="0"/>
          </a:p>
        </p:txBody>
      </p:sp>
      <p:sp>
        <p:nvSpPr>
          <p:cNvPr id="8" name="Marcador de pie de página 7">
            <a:extLst>
              <a:ext uri="{FF2B5EF4-FFF2-40B4-BE49-F238E27FC236}">
                <a16:creationId xmlns:a16="http://schemas.microsoft.com/office/drawing/2014/main" id="{A1381180-FD2D-83F7-E295-2B99BC9D0DC9}"/>
              </a:ext>
            </a:extLst>
          </p:cNvPr>
          <p:cNvSpPr>
            <a:spLocks noGrp="1"/>
          </p:cNvSpPr>
          <p:nvPr>
            <p:ph type="ftr" sz="quarter" idx="11"/>
          </p:nvPr>
        </p:nvSpPr>
        <p:spPr/>
        <p:txBody>
          <a:bodyPr/>
          <a:lstStyle/>
          <a:p>
            <a:endParaRPr lang="es-CL" dirty="0"/>
          </a:p>
        </p:txBody>
      </p:sp>
      <p:sp>
        <p:nvSpPr>
          <p:cNvPr id="9" name="Marcador de número de diapositiva 8">
            <a:extLst>
              <a:ext uri="{FF2B5EF4-FFF2-40B4-BE49-F238E27FC236}">
                <a16:creationId xmlns:a16="http://schemas.microsoft.com/office/drawing/2014/main" id="{B6194A88-ABF4-E58D-8A5A-31ED89F8658F}"/>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614391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FC35D-D334-A6DE-D967-064A223DB0F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54DFFDE4-76C4-186B-87E7-B39DF0EBED71}"/>
              </a:ext>
            </a:extLst>
          </p:cNvPr>
          <p:cNvSpPr>
            <a:spLocks noGrp="1"/>
          </p:cNvSpPr>
          <p:nvPr>
            <p:ph type="dt" sz="half" idx="10"/>
          </p:nvPr>
        </p:nvSpPr>
        <p:spPr/>
        <p:txBody>
          <a:bodyPr/>
          <a:lstStyle/>
          <a:p>
            <a:fld id="{149FC852-BD28-D649-8535-15E2BCD0059B}" type="datetimeFigureOut">
              <a:rPr lang="es-CL" smtClean="0"/>
              <a:t>16-11-2023</a:t>
            </a:fld>
            <a:endParaRPr lang="es-CL" dirty="0"/>
          </a:p>
        </p:txBody>
      </p:sp>
      <p:sp>
        <p:nvSpPr>
          <p:cNvPr id="4" name="Marcador de pie de página 3">
            <a:extLst>
              <a:ext uri="{FF2B5EF4-FFF2-40B4-BE49-F238E27FC236}">
                <a16:creationId xmlns:a16="http://schemas.microsoft.com/office/drawing/2014/main" id="{56B8C959-E88A-7B4C-E48B-028E0CD2D663}"/>
              </a:ext>
            </a:extLst>
          </p:cNvPr>
          <p:cNvSpPr>
            <a:spLocks noGrp="1"/>
          </p:cNvSpPr>
          <p:nvPr>
            <p:ph type="ftr" sz="quarter" idx="11"/>
          </p:nvPr>
        </p:nvSpPr>
        <p:spPr/>
        <p:txBody>
          <a:bodyPr/>
          <a:lstStyle/>
          <a:p>
            <a:endParaRPr lang="es-CL" dirty="0"/>
          </a:p>
        </p:txBody>
      </p:sp>
      <p:sp>
        <p:nvSpPr>
          <p:cNvPr id="5" name="Marcador de número de diapositiva 4">
            <a:extLst>
              <a:ext uri="{FF2B5EF4-FFF2-40B4-BE49-F238E27FC236}">
                <a16:creationId xmlns:a16="http://schemas.microsoft.com/office/drawing/2014/main" id="{8974ABD5-987F-C573-58D0-90667807C8B3}"/>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191558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2B54F4-56FA-DC1F-2AED-0E0ACA55B488}"/>
              </a:ext>
            </a:extLst>
          </p:cNvPr>
          <p:cNvSpPr>
            <a:spLocks noGrp="1"/>
          </p:cNvSpPr>
          <p:nvPr>
            <p:ph type="dt" sz="half" idx="10"/>
          </p:nvPr>
        </p:nvSpPr>
        <p:spPr/>
        <p:txBody>
          <a:bodyPr/>
          <a:lstStyle/>
          <a:p>
            <a:fld id="{149FC852-BD28-D649-8535-15E2BCD0059B}" type="datetimeFigureOut">
              <a:rPr lang="es-CL" smtClean="0"/>
              <a:t>16-11-2023</a:t>
            </a:fld>
            <a:endParaRPr lang="es-CL" dirty="0"/>
          </a:p>
        </p:txBody>
      </p:sp>
      <p:sp>
        <p:nvSpPr>
          <p:cNvPr id="3" name="Marcador de pie de página 2">
            <a:extLst>
              <a:ext uri="{FF2B5EF4-FFF2-40B4-BE49-F238E27FC236}">
                <a16:creationId xmlns:a16="http://schemas.microsoft.com/office/drawing/2014/main" id="{71EFC61F-9D1B-86A3-2444-1B5B0BEB3379}"/>
              </a:ext>
            </a:extLst>
          </p:cNvPr>
          <p:cNvSpPr>
            <a:spLocks noGrp="1"/>
          </p:cNvSpPr>
          <p:nvPr>
            <p:ph type="ftr" sz="quarter" idx="11"/>
          </p:nvPr>
        </p:nvSpPr>
        <p:spPr/>
        <p:txBody>
          <a:bodyPr/>
          <a:lstStyle/>
          <a:p>
            <a:endParaRPr lang="es-CL" dirty="0"/>
          </a:p>
        </p:txBody>
      </p:sp>
      <p:sp>
        <p:nvSpPr>
          <p:cNvPr id="4" name="Marcador de número de diapositiva 3">
            <a:extLst>
              <a:ext uri="{FF2B5EF4-FFF2-40B4-BE49-F238E27FC236}">
                <a16:creationId xmlns:a16="http://schemas.microsoft.com/office/drawing/2014/main" id="{2F930379-10F9-03CC-5549-978938287174}"/>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3528640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A1F089-1EFE-3F3D-72FD-2AF9F1D2BA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786B97A-5222-2200-3782-EB1D45BE7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AD018C33-0563-6BBC-215B-988D06EDB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B6F822-9520-F1B8-1FA8-918690C1AFB6}"/>
              </a:ext>
            </a:extLst>
          </p:cNvPr>
          <p:cNvSpPr>
            <a:spLocks noGrp="1"/>
          </p:cNvSpPr>
          <p:nvPr>
            <p:ph type="dt" sz="half" idx="10"/>
          </p:nvPr>
        </p:nvSpPr>
        <p:spPr/>
        <p:txBody>
          <a:bodyPr/>
          <a:lstStyle/>
          <a:p>
            <a:fld id="{149FC852-BD28-D649-8535-15E2BCD0059B}" type="datetimeFigureOut">
              <a:rPr lang="es-CL" smtClean="0"/>
              <a:t>16-11-2023</a:t>
            </a:fld>
            <a:endParaRPr lang="es-CL" dirty="0"/>
          </a:p>
        </p:txBody>
      </p:sp>
      <p:sp>
        <p:nvSpPr>
          <p:cNvPr id="6" name="Marcador de pie de página 5">
            <a:extLst>
              <a:ext uri="{FF2B5EF4-FFF2-40B4-BE49-F238E27FC236}">
                <a16:creationId xmlns:a16="http://schemas.microsoft.com/office/drawing/2014/main" id="{DF0ADA80-91D3-A8A8-A849-D7B796CBA488}"/>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944C717F-BB5C-EFFE-AA5A-773086E668FF}"/>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2902574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29FA8-645B-C1FC-F7DE-39B32B78986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F2266D-507F-434B-85B3-6FF6E04399B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59B705F-329C-113F-EF9C-5E470CD0DECE}"/>
              </a:ext>
            </a:extLst>
          </p:cNvPr>
          <p:cNvSpPr>
            <a:spLocks noGrp="1"/>
          </p:cNvSpPr>
          <p:nvPr>
            <p:ph type="dt" sz="half" idx="10"/>
          </p:nvPr>
        </p:nvSpPr>
        <p:spPr/>
        <p:txBody>
          <a:bodyPr/>
          <a:lstStyle/>
          <a:p>
            <a:fld id="{149FC852-BD28-D649-8535-15E2BCD0059B}" type="datetimeFigureOut">
              <a:rPr lang="es-CL" smtClean="0"/>
              <a:t>16-11-2023</a:t>
            </a:fld>
            <a:endParaRPr lang="es-CL" dirty="0"/>
          </a:p>
        </p:txBody>
      </p:sp>
      <p:sp>
        <p:nvSpPr>
          <p:cNvPr id="5" name="Marcador de pie de página 4">
            <a:extLst>
              <a:ext uri="{FF2B5EF4-FFF2-40B4-BE49-F238E27FC236}">
                <a16:creationId xmlns:a16="http://schemas.microsoft.com/office/drawing/2014/main" id="{7862D655-4175-69C7-36D7-85AC39646E7C}"/>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E4F2BAB6-9ABB-841D-85FD-710A336689B1}"/>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2462461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77CAE-4F7C-BFDE-1F65-D5109D7DC0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BF5AD70D-BBA8-F4E2-EC28-ED28C61C5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Marcador de texto 3">
            <a:extLst>
              <a:ext uri="{FF2B5EF4-FFF2-40B4-BE49-F238E27FC236}">
                <a16:creationId xmlns:a16="http://schemas.microsoft.com/office/drawing/2014/main" id="{4C7D8F6B-B43F-6789-D782-3CECCCCA5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4FED25-AB30-880E-CAC3-1D75CF2C48F0}"/>
              </a:ext>
            </a:extLst>
          </p:cNvPr>
          <p:cNvSpPr>
            <a:spLocks noGrp="1"/>
          </p:cNvSpPr>
          <p:nvPr>
            <p:ph type="dt" sz="half" idx="10"/>
          </p:nvPr>
        </p:nvSpPr>
        <p:spPr/>
        <p:txBody>
          <a:bodyPr/>
          <a:lstStyle/>
          <a:p>
            <a:fld id="{149FC852-BD28-D649-8535-15E2BCD0059B}" type="datetimeFigureOut">
              <a:rPr lang="es-CL" smtClean="0"/>
              <a:t>16-11-2023</a:t>
            </a:fld>
            <a:endParaRPr lang="es-CL" dirty="0"/>
          </a:p>
        </p:txBody>
      </p:sp>
      <p:sp>
        <p:nvSpPr>
          <p:cNvPr id="6" name="Marcador de pie de página 5">
            <a:extLst>
              <a:ext uri="{FF2B5EF4-FFF2-40B4-BE49-F238E27FC236}">
                <a16:creationId xmlns:a16="http://schemas.microsoft.com/office/drawing/2014/main" id="{4D5B67E5-B14B-280C-553B-F584C43A7759}"/>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55BE6592-FE9F-F96C-5DB0-B52F575948AD}"/>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2343027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DAAD2-2628-3F49-68D2-89268B31936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DFF6B71-2277-80ED-C8B6-7768A9789B8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005F3A6-B0A5-E60E-A3FF-04F25B5B49DA}"/>
              </a:ext>
            </a:extLst>
          </p:cNvPr>
          <p:cNvSpPr>
            <a:spLocks noGrp="1"/>
          </p:cNvSpPr>
          <p:nvPr>
            <p:ph type="dt" sz="half" idx="10"/>
          </p:nvPr>
        </p:nvSpPr>
        <p:spPr/>
        <p:txBody>
          <a:bodyPr/>
          <a:lstStyle/>
          <a:p>
            <a:fld id="{149FC852-BD28-D649-8535-15E2BCD0059B}" type="datetimeFigureOut">
              <a:rPr lang="es-CL" smtClean="0"/>
              <a:t>16-11-2023</a:t>
            </a:fld>
            <a:endParaRPr lang="es-CL" dirty="0"/>
          </a:p>
        </p:txBody>
      </p:sp>
      <p:sp>
        <p:nvSpPr>
          <p:cNvPr id="5" name="Marcador de pie de página 4">
            <a:extLst>
              <a:ext uri="{FF2B5EF4-FFF2-40B4-BE49-F238E27FC236}">
                <a16:creationId xmlns:a16="http://schemas.microsoft.com/office/drawing/2014/main" id="{C8F480FF-BB83-61FC-29A8-9C9D69E8826C}"/>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004212DF-0583-7408-3FE5-4727999CB589}"/>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935468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70EA91-B75F-DA84-11DB-B836107FDBC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3CD2D49-6B7E-8420-3CCF-9BD2BF49D5C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91041AE-A87E-356A-045A-4699ED49F5C3}"/>
              </a:ext>
            </a:extLst>
          </p:cNvPr>
          <p:cNvSpPr>
            <a:spLocks noGrp="1"/>
          </p:cNvSpPr>
          <p:nvPr>
            <p:ph type="dt" sz="half" idx="10"/>
          </p:nvPr>
        </p:nvSpPr>
        <p:spPr/>
        <p:txBody>
          <a:bodyPr/>
          <a:lstStyle/>
          <a:p>
            <a:fld id="{149FC852-BD28-D649-8535-15E2BCD0059B}" type="datetimeFigureOut">
              <a:rPr lang="es-CL" smtClean="0"/>
              <a:t>16-11-2023</a:t>
            </a:fld>
            <a:endParaRPr lang="es-CL" dirty="0"/>
          </a:p>
        </p:txBody>
      </p:sp>
      <p:sp>
        <p:nvSpPr>
          <p:cNvPr id="5" name="Marcador de pie de página 4">
            <a:extLst>
              <a:ext uri="{FF2B5EF4-FFF2-40B4-BE49-F238E27FC236}">
                <a16:creationId xmlns:a16="http://schemas.microsoft.com/office/drawing/2014/main" id="{92FFEB36-FD8B-A0EF-8AE4-47A3BCC66DA2}"/>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600208EE-5755-DAA8-2E37-DED7A4A2945A}"/>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3981178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E5FA9-F8F8-8DFE-C969-D1EEEE0FD2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8335ABD-2E86-C499-5A70-C979E57ADC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EDEE39A-17BE-9AEE-6F49-E2627E78FAA9}"/>
              </a:ext>
            </a:extLst>
          </p:cNvPr>
          <p:cNvSpPr>
            <a:spLocks noGrp="1"/>
          </p:cNvSpPr>
          <p:nvPr>
            <p:ph type="dt" sz="half" idx="10"/>
          </p:nvPr>
        </p:nvSpPr>
        <p:spPr/>
        <p:txBody>
          <a:bodyPr/>
          <a:lstStyle/>
          <a:p>
            <a:fld id="{149FC852-BD28-D649-8535-15E2BCD0059B}" type="datetimeFigureOut">
              <a:rPr lang="es-CL" smtClean="0"/>
              <a:t>16-11-2023</a:t>
            </a:fld>
            <a:endParaRPr lang="es-CL" dirty="0"/>
          </a:p>
        </p:txBody>
      </p:sp>
      <p:sp>
        <p:nvSpPr>
          <p:cNvPr id="5" name="Marcador de pie de página 4">
            <a:extLst>
              <a:ext uri="{FF2B5EF4-FFF2-40B4-BE49-F238E27FC236}">
                <a16:creationId xmlns:a16="http://schemas.microsoft.com/office/drawing/2014/main" id="{32CEADF9-3D82-74F5-7D34-C00AA08FB349}"/>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41FFAA51-2CE0-6685-99E0-6DB9D799CC54}"/>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310156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8FE8E-DFB4-EC3A-2787-37267C568C2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30CEDA6-74F5-E400-4CB8-2AC2A4B571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C0380221-B01D-DF89-CD52-8FFE83B29E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6C200525-21EC-5E67-3488-B1BCA6D45E72}"/>
              </a:ext>
            </a:extLst>
          </p:cNvPr>
          <p:cNvSpPr>
            <a:spLocks noGrp="1"/>
          </p:cNvSpPr>
          <p:nvPr>
            <p:ph type="dt" sz="half" idx="10"/>
          </p:nvPr>
        </p:nvSpPr>
        <p:spPr/>
        <p:txBody>
          <a:bodyPr/>
          <a:lstStyle/>
          <a:p>
            <a:fld id="{149FC852-BD28-D649-8535-15E2BCD0059B}" type="datetimeFigureOut">
              <a:rPr lang="es-CL" smtClean="0"/>
              <a:t>16-11-2023</a:t>
            </a:fld>
            <a:endParaRPr lang="es-CL" dirty="0"/>
          </a:p>
        </p:txBody>
      </p:sp>
      <p:sp>
        <p:nvSpPr>
          <p:cNvPr id="6" name="Marcador de pie de página 5">
            <a:extLst>
              <a:ext uri="{FF2B5EF4-FFF2-40B4-BE49-F238E27FC236}">
                <a16:creationId xmlns:a16="http://schemas.microsoft.com/office/drawing/2014/main" id="{9AF59ABC-661D-68A7-3F21-20F2D872CECF}"/>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92A7A15C-2E5D-4D01-D77C-7AF6DDCBAE1F}"/>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124816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854D3C-56CD-F2EC-D624-B834FB4CB2F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3620192-6865-FFC9-A64A-821263163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674BBAC-9B1C-7FF3-1164-D8E05FCF2F2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DF8ABF10-0B76-C7B6-F452-60497388FC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DF206B-F948-AB8D-0188-096B2BA3B4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EA694C52-3001-D061-07E6-BEE60BD593D6}"/>
              </a:ext>
            </a:extLst>
          </p:cNvPr>
          <p:cNvSpPr>
            <a:spLocks noGrp="1"/>
          </p:cNvSpPr>
          <p:nvPr>
            <p:ph type="dt" sz="half" idx="10"/>
          </p:nvPr>
        </p:nvSpPr>
        <p:spPr/>
        <p:txBody>
          <a:bodyPr/>
          <a:lstStyle/>
          <a:p>
            <a:fld id="{149FC852-BD28-D649-8535-15E2BCD0059B}" type="datetimeFigureOut">
              <a:rPr lang="es-CL" smtClean="0"/>
              <a:t>16-11-2023</a:t>
            </a:fld>
            <a:endParaRPr lang="es-CL" dirty="0"/>
          </a:p>
        </p:txBody>
      </p:sp>
      <p:sp>
        <p:nvSpPr>
          <p:cNvPr id="8" name="Marcador de pie de página 7">
            <a:extLst>
              <a:ext uri="{FF2B5EF4-FFF2-40B4-BE49-F238E27FC236}">
                <a16:creationId xmlns:a16="http://schemas.microsoft.com/office/drawing/2014/main" id="{A1381180-FD2D-83F7-E295-2B99BC9D0DC9}"/>
              </a:ext>
            </a:extLst>
          </p:cNvPr>
          <p:cNvSpPr>
            <a:spLocks noGrp="1"/>
          </p:cNvSpPr>
          <p:nvPr>
            <p:ph type="ftr" sz="quarter" idx="11"/>
          </p:nvPr>
        </p:nvSpPr>
        <p:spPr/>
        <p:txBody>
          <a:bodyPr/>
          <a:lstStyle/>
          <a:p>
            <a:endParaRPr lang="es-CL" dirty="0"/>
          </a:p>
        </p:txBody>
      </p:sp>
      <p:sp>
        <p:nvSpPr>
          <p:cNvPr id="9" name="Marcador de número de diapositiva 8">
            <a:extLst>
              <a:ext uri="{FF2B5EF4-FFF2-40B4-BE49-F238E27FC236}">
                <a16:creationId xmlns:a16="http://schemas.microsoft.com/office/drawing/2014/main" id="{B6194A88-ABF4-E58D-8A5A-31ED89F8658F}"/>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50354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FC35D-D334-A6DE-D967-064A223DB0F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54DFFDE4-76C4-186B-87E7-B39DF0EBED71}"/>
              </a:ext>
            </a:extLst>
          </p:cNvPr>
          <p:cNvSpPr>
            <a:spLocks noGrp="1"/>
          </p:cNvSpPr>
          <p:nvPr>
            <p:ph type="dt" sz="half" idx="10"/>
          </p:nvPr>
        </p:nvSpPr>
        <p:spPr/>
        <p:txBody>
          <a:bodyPr/>
          <a:lstStyle/>
          <a:p>
            <a:fld id="{149FC852-BD28-D649-8535-15E2BCD0059B}" type="datetimeFigureOut">
              <a:rPr lang="es-CL" smtClean="0"/>
              <a:t>16-11-2023</a:t>
            </a:fld>
            <a:endParaRPr lang="es-CL" dirty="0"/>
          </a:p>
        </p:txBody>
      </p:sp>
      <p:sp>
        <p:nvSpPr>
          <p:cNvPr id="4" name="Marcador de pie de página 3">
            <a:extLst>
              <a:ext uri="{FF2B5EF4-FFF2-40B4-BE49-F238E27FC236}">
                <a16:creationId xmlns:a16="http://schemas.microsoft.com/office/drawing/2014/main" id="{56B8C959-E88A-7B4C-E48B-028E0CD2D663}"/>
              </a:ext>
            </a:extLst>
          </p:cNvPr>
          <p:cNvSpPr>
            <a:spLocks noGrp="1"/>
          </p:cNvSpPr>
          <p:nvPr>
            <p:ph type="ftr" sz="quarter" idx="11"/>
          </p:nvPr>
        </p:nvSpPr>
        <p:spPr/>
        <p:txBody>
          <a:bodyPr/>
          <a:lstStyle/>
          <a:p>
            <a:endParaRPr lang="es-CL" dirty="0"/>
          </a:p>
        </p:txBody>
      </p:sp>
      <p:sp>
        <p:nvSpPr>
          <p:cNvPr id="5" name="Marcador de número de diapositiva 4">
            <a:extLst>
              <a:ext uri="{FF2B5EF4-FFF2-40B4-BE49-F238E27FC236}">
                <a16:creationId xmlns:a16="http://schemas.microsoft.com/office/drawing/2014/main" id="{8974ABD5-987F-C573-58D0-90667807C8B3}"/>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3472465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2B54F4-56FA-DC1F-2AED-0E0ACA55B488}"/>
              </a:ext>
            </a:extLst>
          </p:cNvPr>
          <p:cNvSpPr>
            <a:spLocks noGrp="1"/>
          </p:cNvSpPr>
          <p:nvPr>
            <p:ph type="dt" sz="half" idx="10"/>
          </p:nvPr>
        </p:nvSpPr>
        <p:spPr/>
        <p:txBody>
          <a:bodyPr/>
          <a:lstStyle/>
          <a:p>
            <a:fld id="{149FC852-BD28-D649-8535-15E2BCD0059B}" type="datetimeFigureOut">
              <a:rPr lang="es-CL" smtClean="0"/>
              <a:t>16-11-2023</a:t>
            </a:fld>
            <a:endParaRPr lang="es-CL" dirty="0"/>
          </a:p>
        </p:txBody>
      </p:sp>
      <p:sp>
        <p:nvSpPr>
          <p:cNvPr id="3" name="Marcador de pie de página 2">
            <a:extLst>
              <a:ext uri="{FF2B5EF4-FFF2-40B4-BE49-F238E27FC236}">
                <a16:creationId xmlns:a16="http://schemas.microsoft.com/office/drawing/2014/main" id="{71EFC61F-9D1B-86A3-2444-1B5B0BEB3379}"/>
              </a:ext>
            </a:extLst>
          </p:cNvPr>
          <p:cNvSpPr>
            <a:spLocks noGrp="1"/>
          </p:cNvSpPr>
          <p:nvPr>
            <p:ph type="ftr" sz="quarter" idx="11"/>
          </p:nvPr>
        </p:nvSpPr>
        <p:spPr/>
        <p:txBody>
          <a:bodyPr/>
          <a:lstStyle/>
          <a:p>
            <a:endParaRPr lang="es-CL" dirty="0"/>
          </a:p>
        </p:txBody>
      </p:sp>
      <p:sp>
        <p:nvSpPr>
          <p:cNvPr id="4" name="Marcador de número de diapositiva 3">
            <a:extLst>
              <a:ext uri="{FF2B5EF4-FFF2-40B4-BE49-F238E27FC236}">
                <a16:creationId xmlns:a16="http://schemas.microsoft.com/office/drawing/2014/main" id="{2F930379-10F9-03CC-5549-978938287174}"/>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202146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A1F089-1EFE-3F3D-72FD-2AF9F1D2BA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786B97A-5222-2200-3782-EB1D45BE7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AD018C33-0563-6BBC-215B-988D06EDB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B6F822-9520-F1B8-1FA8-918690C1AFB6}"/>
              </a:ext>
            </a:extLst>
          </p:cNvPr>
          <p:cNvSpPr>
            <a:spLocks noGrp="1"/>
          </p:cNvSpPr>
          <p:nvPr>
            <p:ph type="dt" sz="half" idx="10"/>
          </p:nvPr>
        </p:nvSpPr>
        <p:spPr/>
        <p:txBody>
          <a:bodyPr/>
          <a:lstStyle/>
          <a:p>
            <a:fld id="{149FC852-BD28-D649-8535-15E2BCD0059B}" type="datetimeFigureOut">
              <a:rPr lang="es-CL" smtClean="0"/>
              <a:t>16-11-2023</a:t>
            </a:fld>
            <a:endParaRPr lang="es-CL" dirty="0"/>
          </a:p>
        </p:txBody>
      </p:sp>
      <p:sp>
        <p:nvSpPr>
          <p:cNvPr id="6" name="Marcador de pie de página 5">
            <a:extLst>
              <a:ext uri="{FF2B5EF4-FFF2-40B4-BE49-F238E27FC236}">
                <a16:creationId xmlns:a16="http://schemas.microsoft.com/office/drawing/2014/main" id="{DF0ADA80-91D3-A8A8-A849-D7B796CBA488}"/>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944C717F-BB5C-EFFE-AA5A-773086E668FF}"/>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349330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77CAE-4F7C-BFDE-1F65-D5109D7DC0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BF5AD70D-BBA8-F4E2-EC28-ED28C61C5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Marcador de texto 3">
            <a:extLst>
              <a:ext uri="{FF2B5EF4-FFF2-40B4-BE49-F238E27FC236}">
                <a16:creationId xmlns:a16="http://schemas.microsoft.com/office/drawing/2014/main" id="{4C7D8F6B-B43F-6789-D782-3CECCCCA5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4FED25-AB30-880E-CAC3-1D75CF2C48F0}"/>
              </a:ext>
            </a:extLst>
          </p:cNvPr>
          <p:cNvSpPr>
            <a:spLocks noGrp="1"/>
          </p:cNvSpPr>
          <p:nvPr>
            <p:ph type="dt" sz="half" idx="10"/>
          </p:nvPr>
        </p:nvSpPr>
        <p:spPr/>
        <p:txBody>
          <a:bodyPr/>
          <a:lstStyle/>
          <a:p>
            <a:fld id="{149FC852-BD28-D649-8535-15E2BCD0059B}" type="datetimeFigureOut">
              <a:rPr lang="es-CL" smtClean="0"/>
              <a:t>16-11-2023</a:t>
            </a:fld>
            <a:endParaRPr lang="es-CL" dirty="0"/>
          </a:p>
        </p:txBody>
      </p:sp>
      <p:sp>
        <p:nvSpPr>
          <p:cNvPr id="6" name="Marcador de pie de página 5">
            <a:extLst>
              <a:ext uri="{FF2B5EF4-FFF2-40B4-BE49-F238E27FC236}">
                <a16:creationId xmlns:a16="http://schemas.microsoft.com/office/drawing/2014/main" id="{4D5B67E5-B14B-280C-553B-F584C43A7759}"/>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55BE6592-FE9F-F96C-5DB0-B52F575948AD}"/>
              </a:ext>
            </a:extLst>
          </p:cNvPr>
          <p:cNvSpPr>
            <a:spLocks noGrp="1"/>
          </p:cNvSpPr>
          <p:nvPr>
            <p:ph type="sldNum" sz="quarter" idx="12"/>
          </p:nvPr>
        </p:nvSpPr>
        <p:spPr/>
        <p:txBody>
          <a:bodyPr/>
          <a:lstStyle/>
          <a:p>
            <a:fld id="{294CC5D7-34EB-5D4D-B74B-332F11597AC6}" type="slidenum">
              <a:rPr lang="es-CL" smtClean="0"/>
              <a:t>‹Nº›</a:t>
            </a:fld>
            <a:endParaRPr lang="es-CL" dirty="0"/>
          </a:p>
        </p:txBody>
      </p:sp>
    </p:spTree>
    <p:extLst>
      <p:ext uri="{BB962C8B-B14F-4D97-AF65-F5344CB8AC3E}">
        <p14:creationId xmlns:p14="http://schemas.microsoft.com/office/powerpoint/2010/main" val="3061122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985DE8-9CBB-417A-E847-F80316D4F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251322B-92BC-972C-6735-513C13998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E984ED2-68D6-FB81-0376-6D38048201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FC852-BD28-D649-8535-15E2BCD0059B}" type="datetimeFigureOut">
              <a:rPr lang="es-CL" smtClean="0"/>
              <a:t>16-11-2023</a:t>
            </a:fld>
            <a:endParaRPr lang="es-CL" dirty="0"/>
          </a:p>
        </p:txBody>
      </p:sp>
      <p:sp>
        <p:nvSpPr>
          <p:cNvPr id="5" name="Marcador de pie de página 4">
            <a:extLst>
              <a:ext uri="{FF2B5EF4-FFF2-40B4-BE49-F238E27FC236}">
                <a16:creationId xmlns:a16="http://schemas.microsoft.com/office/drawing/2014/main" id="{80766946-1E5A-DDA8-07F4-ED85B3D0FB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Marcador de número de diapositiva 5">
            <a:extLst>
              <a:ext uri="{FF2B5EF4-FFF2-40B4-BE49-F238E27FC236}">
                <a16:creationId xmlns:a16="http://schemas.microsoft.com/office/drawing/2014/main" id="{14CE3075-A221-D453-D097-4175F38C4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CC5D7-34EB-5D4D-B74B-332F11597AC6}" type="slidenum">
              <a:rPr lang="es-CL" smtClean="0"/>
              <a:t>‹Nº›</a:t>
            </a:fld>
            <a:endParaRPr lang="es-CL" dirty="0"/>
          </a:p>
        </p:txBody>
      </p:sp>
    </p:spTree>
    <p:extLst>
      <p:ext uri="{BB962C8B-B14F-4D97-AF65-F5344CB8AC3E}">
        <p14:creationId xmlns:p14="http://schemas.microsoft.com/office/powerpoint/2010/main" val="326768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985DE8-9CBB-417A-E847-F80316D4F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251322B-92BC-972C-6735-513C13998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E984ED2-68D6-FB81-0376-6D38048201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FC852-BD28-D649-8535-15E2BCD0059B}" type="datetimeFigureOut">
              <a:rPr lang="es-CL" smtClean="0"/>
              <a:t>16-11-2023</a:t>
            </a:fld>
            <a:endParaRPr lang="es-CL" dirty="0"/>
          </a:p>
        </p:txBody>
      </p:sp>
      <p:sp>
        <p:nvSpPr>
          <p:cNvPr id="5" name="Marcador de pie de página 4">
            <a:extLst>
              <a:ext uri="{FF2B5EF4-FFF2-40B4-BE49-F238E27FC236}">
                <a16:creationId xmlns:a16="http://schemas.microsoft.com/office/drawing/2014/main" id="{80766946-1E5A-DDA8-07F4-ED85B3D0FB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Marcador de número de diapositiva 5">
            <a:extLst>
              <a:ext uri="{FF2B5EF4-FFF2-40B4-BE49-F238E27FC236}">
                <a16:creationId xmlns:a16="http://schemas.microsoft.com/office/drawing/2014/main" id="{14CE3075-A221-D453-D097-4175F38C4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CC5D7-34EB-5D4D-B74B-332F11597AC6}" type="slidenum">
              <a:rPr lang="es-CL" smtClean="0"/>
              <a:t>‹Nº›</a:t>
            </a:fld>
            <a:endParaRPr lang="es-CL" dirty="0"/>
          </a:p>
        </p:txBody>
      </p:sp>
    </p:spTree>
    <p:extLst>
      <p:ext uri="{BB962C8B-B14F-4D97-AF65-F5344CB8AC3E}">
        <p14:creationId xmlns:p14="http://schemas.microsoft.com/office/powerpoint/2010/main" val="3689883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usability.gov/how-to-and-tools/methods/system-usability-scale.html"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F7F79C6-77EE-6A28-5A0A-B910B42109DE}"/>
              </a:ext>
            </a:extLst>
          </p:cNvPr>
          <p:cNvSpPr txBox="1"/>
          <p:nvPr/>
        </p:nvSpPr>
        <p:spPr>
          <a:xfrm>
            <a:off x="2548616" y="2351782"/>
            <a:ext cx="709476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rPr>
              <a:t>Digitalización de la Micro y Pequeña Empresa de Talcahuano</a:t>
            </a:r>
            <a:endParaRPr kumimoji="0" lang="es-CL"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endParaRPr>
          </a:p>
        </p:txBody>
      </p:sp>
      <p:sp>
        <p:nvSpPr>
          <p:cNvPr id="4" name="CuadroTexto 3">
            <a:extLst>
              <a:ext uri="{FF2B5EF4-FFF2-40B4-BE49-F238E27FC236}">
                <a16:creationId xmlns:a16="http://schemas.microsoft.com/office/drawing/2014/main" id="{BC860ACD-68AE-DF0F-2451-BB820CD10F0E}"/>
              </a:ext>
            </a:extLst>
          </p:cNvPr>
          <p:cNvSpPr txBox="1"/>
          <p:nvPr/>
        </p:nvSpPr>
        <p:spPr>
          <a:xfrm>
            <a:off x="301159" y="4524471"/>
            <a:ext cx="872197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Docente: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Contacto:</a:t>
            </a:r>
            <a:endParaRPr kumimoji="0" lang="es-CL" sz="1800" b="0" i="0" u="none" strike="noStrike" kern="1200" cap="none" spc="0" normalizeH="0" baseline="0" noProof="0" dirty="0">
              <a:ln>
                <a:noFill/>
              </a:ln>
              <a:solidFill>
                <a:srgbClr val="37415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443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20">
            <a:extLst>
              <a:ext uri="{FF2B5EF4-FFF2-40B4-BE49-F238E27FC236}">
                <a16:creationId xmlns:a16="http://schemas.microsoft.com/office/drawing/2014/main" id="{A5F185B5-6FB4-45DC-9AE7-F7A26BD7E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22">
            <a:extLst>
              <a:ext uri="{FF2B5EF4-FFF2-40B4-BE49-F238E27FC236}">
                <a16:creationId xmlns:a16="http://schemas.microsoft.com/office/drawing/2014/main" id="{EA5B116B-4263-41E0-B09F-AAFE919C0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66491" y="655607"/>
            <a:ext cx="10725509" cy="54508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7">
            <a:extLst>
              <a:ext uri="{FF2B5EF4-FFF2-40B4-BE49-F238E27FC236}">
                <a16:creationId xmlns:a16="http://schemas.microsoft.com/office/drawing/2014/main" id="{5605C3D6-7E8D-DF4F-9010-0D82EA903CCB}"/>
              </a:ext>
            </a:extLst>
          </p:cNvPr>
          <p:cNvSpPr txBox="1"/>
          <p:nvPr/>
        </p:nvSpPr>
        <p:spPr>
          <a:xfrm>
            <a:off x="794448" y="1900312"/>
            <a:ext cx="8666150" cy="917662"/>
          </a:xfrm>
          <a:prstGeom prst="rect">
            <a:avLst/>
          </a:prstGeom>
        </p:spPr>
        <p:txBody>
          <a:bodyPr vert="horz" lIns="91440" tIns="45720" rIns="91440" bIns="45720" rtlCol="0" anchor="t">
            <a:normAutofit/>
          </a:bodyPr>
          <a:lstStyle/>
          <a:p>
            <a:pPr fontAlgn="base">
              <a:lnSpc>
                <a:spcPct val="90000"/>
              </a:lnSpc>
              <a:spcBef>
                <a:spcPts val="0"/>
              </a:spcBef>
              <a:spcAft>
                <a:spcPts val="600"/>
              </a:spcAft>
            </a:pPr>
            <a:r>
              <a:rPr lang="en-US" sz="1500" b="1" dirty="0"/>
              <a:t>14</a:t>
            </a:r>
            <a:r>
              <a:rPr lang="en-US" sz="1500" b="1" i="0" u="none" strike="noStrike" dirty="0">
                <a:effectLst/>
              </a:rPr>
              <a:t>. </a:t>
            </a:r>
            <a:r>
              <a:rPr lang="en-US" sz="1500" b="0" i="0" u="none" strike="noStrike" dirty="0">
                <a:effectLst/>
              </a:rPr>
              <a:t>Preocúpate de que la experiencia completa del cliente sea: simple, fácil, con alternativas y pensada en él. Las formas de pago, despacho, devoluciones y formas de contacto son procesos claves que tienes que tener presente. A nadie le gusta la burocracia.</a:t>
            </a:r>
          </a:p>
        </p:txBody>
      </p:sp>
      <p:cxnSp>
        <p:nvCxnSpPr>
          <p:cNvPr id="20" name="Straight Connector 24">
            <a:extLst>
              <a:ext uri="{FF2B5EF4-FFF2-40B4-BE49-F238E27FC236}">
                <a16:creationId xmlns:a16="http://schemas.microsoft.com/office/drawing/2014/main" id="{B5F2DA1D-C1F2-44D4-8BB3-F29B9DD0B2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6">
            <a:extLst>
              <a:ext uri="{FF2B5EF4-FFF2-40B4-BE49-F238E27FC236}">
                <a16:creationId xmlns:a16="http://schemas.microsoft.com/office/drawing/2014/main" id="{A6C6FECB-D48F-4DB7-A7B4-3A9E377B1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48D78361-8CB1-3F93-90FA-9202293DEC19}"/>
              </a:ext>
            </a:extLst>
          </p:cNvPr>
          <p:cNvSpPr txBox="1"/>
          <p:nvPr/>
        </p:nvSpPr>
        <p:spPr>
          <a:xfrm>
            <a:off x="794448" y="2739240"/>
            <a:ext cx="9124335" cy="1323439"/>
          </a:xfrm>
          <a:prstGeom prst="rect">
            <a:avLst/>
          </a:prstGeom>
          <a:noFill/>
        </p:spPr>
        <p:txBody>
          <a:bodyPr wrap="square">
            <a:spAutoFit/>
          </a:bodyPr>
          <a:lstStyle/>
          <a:p>
            <a:pPr rtl="0" fontAlgn="base">
              <a:spcBef>
                <a:spcPts val="0"/>
              </a:spcBef>
              <a:spcAft>
                <a:spcPts val="600"/>
              </a:spcAft>
            </a:pPr>
            <a:r>
              <a:rPr lang="es-MX" sz="1500" b="1" dirty="0">
                <a:solidFill>
                  <a:srgbClr val="000000"/>
                </a:solidFill>
                <a:latin typeface="Calibri" panose="020F0502020204030204" pitchFamily="34" charset="0"/>
              </a:rPr>
              <a:t>15</a:t>
            </a:r>
            <a:r>
              <a:rPr lang="es-MX" sz="1500" b="0" i="0" u="none" strike="noStrike" dirty="0">
                <a:solidFill>
                  <a:srgbClr val="000000"/>
                </a:solidFill>
                <a:effectLst/>
                <a:latin typeface="Calibri" panose="020F0502020204030204" pitchFamily="34" charset="0"/>
              </a:rPr>
              <a:t>. Cuando un cliente está satisfecho y feliz con una compra, existe una alta posibilidad de que te vuelva a comprar y lo mejor, es que puede convertirse en el vocero de tu marca, empieza el boca en boca y habrás desarrollado una tremenda herramienta de marketing.</a:t>
            </a:r>
          </a:p>
          <a:p>
            <a:pPr>
              <a:spcAft>
                <a:spcPts val="600"/>
              </a:spcAft>
            </a:pPr>
            <a:br>
              <a:rPr lang="es-MX" sz="1500" b="0" dirty="0">
                <a:effectLst/>
              </a:rPr>
            </a:br>
            <a:endParaRPr lang="es-MX" sz="1500" b="1" i="0" u="none" strike="noStrike" dirty="0">
              <a:solidFill>
                <a:srgbClr val="696969"/>
              </a:solidFill>
              <a:effectLst/>
              <a:latin typeface="+mj-lt"/>
            </a:endParaRPr>
          </a:p>
        </p:txBody>
      </p:sp>
      <p:sp>
        <p:nvSpPr>
          <p:cNvPr id="16" name="CuadroTexto 15">
            <a:extLst>
              <a:ext uri="{FF2B5EF4-FFF2-40B4-BE49-F238E27FC236}">
                <a16:creationId xmlns:a16="http://schemas.microsoft.com/office/drawing/2014/main" id="{20120A0E-EBE1-5226-153A-25DA859817FD}"/>
              </a:ext>
            </a:extLst>
          </p:cNvPr>
          <p:cNvSpPr txBox="1"/>
          <p:nvPr/>
        </p:nvSpPr>
        <p:spPr>
          <a:xfrm>
            <a:off x="794448" y="3586892"/>
            <a:ext cx="9291483" cy="861774"/>
          </a:xfrm>
          <a:prstGeom prst="rect">
            <a:avLst/>
          </a:prstGeom>
          <a:noFill/>
        </p:spPr>
        <p:txBody>
          <a:bodyPr wrap="square">
            <a:spAutoFit/>
          </a:bodyPr>
          <a:lstStyle/>
          <a:p>
            <a:pPr>
              <a:spcAft>
                <a:spcPts val="600"/>
              </a:spcAft>
            </a:pPr>
            <a:r>
              <a:rPr lang="es-MX" sz="1500" b="1" i="0" u="none" strike="noStrike" dirty="0">
                <a:solidFill>
                  <a:srgbClr val="000000"/>
                </a:solidFill>
                <a:effectLst/>
                <a:latin typeface="Calibri" panose="020F0502020204030204" pitchFamily="34" charset="0"/>
              </a:rPr>
              <a:t>16</a:t>
            </a:r>
            <a:r>
              <a:rPr lang="es-MX" sz="1500" b="0" i="0" u="none" strike="noStrike" dirty="0">
                <a:solidFill>
                  <a:srgbClr val="000000"/>
                </a:solidFill>
                <a:effectLst/>
                <a:latin typeface="Calibri" panose="020F0502020204030204" pitchFamily="34" charset="0"/>
              </a:rPr>
              <a:t>. Un buen y dedicado servicio, construye fidelización, lo que deriva en una base de datos leal y un boca en boca legítimo y positivo (recomendaciones).</a:t>
            </a:r>
          </a:p>
          <a:p>
            <a:pPr algn="l">
              <a:spcAft>
                <a:spcPts val="600"/>
              </a:spcAft>
            </a:pPr>
            <a:endParaRPr lang="es-MX" sz="1500" b="1" i="0" u="none" strike="noStrike" dirty="0">
              <a:solidFill>
                <a:srgbClr val="696969"/>
              </a:solidFill>
              <a:effectLst/>
              <a:latin typeface="+mj-lt"/>
            </a:endParaRPr>
          </a:p>
        </p:txBody>
      </p:sp>
      <p:sp>
        <p:nvSpPr>
          <p:cNvPr id="9" name="CuadroTexto 8">
            <a:extLst>
              <a:ext uri="{FF2B5EF4-FFF2-40B4-BE49-F238E27FC236}">
                <a16:creationId xmlns:a16="http://schemas.microsoft.com/office/drawing/2014/main" id="{5A040EA5-A4E7-850E-B5AD-CE668D263E4D}"/>
              </a:ext>
            </a:extLst>
          </p:cNvPr>
          <p:cNvSpPr txBox="1"/>
          <p:nvPr/>
        </p:nvSpPr>
        <p:spPr>
          <a:xfrm>
            <a:off x="707921" y="275374"/>
            <a:ext cx="6002110" cy="149542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Reflexiones claves para subirse  e-commerce</a:t>
            </a:r>
          </a:p>
        </p:txBody>
      </p:sp>
      <p:sp>
        <p:nvSpPr>
          <p:cNvPr id="13" name="CuadroTexto 12">
            <a:extLst>
              <a:ext uri="{FF2B5EF4-FFF2-40B4-BE49-F238E27FC236}">
                <a16:creationId xmlns:a16="http://schemas.microsoft.com/office/drawing/2014/main" id="{043A9D28-82D7-CED7-F9BE-6DB666078D8C}"/>
              </a:ext>
            </a:extLst>
          </p:cNvPr>
          <p:cNvSpPr txBox="1"/>
          <p:nvPr/>
        </p:nvSpPr>
        <p:spPr>
          <a:xfrm>
            <a:off x="914401" y="6731541"/>
            <a:ext cx="6292644" cy="237757"/>
          </a:xfrm>
          <a:prstGeom prst="rect">
            <a:avLst/>
          </a:prstGeom>
          <a:noFill/>
        </p:spPr>
        <p:txBody>
          <a:bodyPr wrap="square">
            <a:spAutoFit/>
          </a:bodyPr>
          <a:lstStyle/>
          <a:p>
            <a:pPr>
              <a:lnSpc>
                <a:spcPct val="90000"/>
              </a:lnSpc>
              <a:spcBef>
                <a:spcPct val="0"/>
              </a:spcBef>
              <a:spcAft>
                <a:spcPts val="600"/>
              </a:spcAft>
            </a:pPr>
            <a:r>
              <a:rPr lang="en-US" sz="1050" b="1" dirty="0">
                <a:latin typeface="+mj-lt"/>
                <a:ea typeface="+mj-ea"/>
                <a:cs typeface="+mj-cs"/>
              </a:rPr>
              <a:t>*Extrato guía Cámara de Comercio de Santiago</a:t>
            </a:r>
          </a:p>
        </p:txBody>
      </p:sp>
      <p:sp>
        <p:nvSpPr>
          <p:cNvPr id="4" name="CuadroTexto 3">
            <a:extLst>
              <a:ext uri="{FF2B5EF4-FFF2-40B4-BE49-F238E27FC236}">
                <a16:creationId xmlns:a16="http://schemas.microsoft.com/office/drawing/2014/main" id="{152CA924-C991-78BC-B180-099543DDCF0F}"/>
              </a:ext>
            </a:extLst>
          </p:cNvPr>
          <p:cNvSpPr txBox="1"/>
          <p:nvPr/>
        </p:nvSpPr>
        <p:spPr>
          <a:xfrm>
            <a:off x="759550" y="4230364"/>
            <a:ext cx="9326381" cy="1384995"/>
          </a:xfrm>
          <a:prstGeom prst="rect">
            <a:avLst/>
          </a:prstGeom>
          <a:noFill/>
        </p:spPr>
        <p:txBody>
          <a:bodyPr wrap="square">
            <a:spAutoFit/>
          </a:bodyPr>
          <a:lstStyle/>
          <a:p>
            <a:pPr rtl="0" fontAlgn="base">
              <a:spcBef>
                <a:spcPts val="0"/>
              </a:spcBef>
              <a:spcAft>
                <a:spcPts val="600"/>
              </a:spcAft>
            </a:pPr>
            <a:r>
              <a:rPr lang="es-MX" sz="1400" b="1" dirty="0">
                <a:solidFill>
                  <a:srgbClr val="000000"/>
                </a:solidFill>
                <a:latin typeface="Calibri" panose="020F0502020204030204" pitchFamily="34" charset="0"/>
              </a:rPr>
              <a:t>17</a:t>
            </a:r>
            <a:r>
              <a:rPr lang="es-MX" sz="1400" dirty="0">
                <a:solidFill>
                  <a:srgbClr val="000000"/>
                </a:solidFill>
                <a:latin typeface="Calibri" panose="020F0502020204030204" pitchFamily="34" charset="0"/>
              </a:rPr>
              <a:t>. L</a:t>
            </a:r>
            <a:r>
              <a:rPr lang="es-MX" sz="1400" b="0" i="0" u="none" strike="noStrike" dirty="0">
                <a:solidFill>
                  <a:srgbClr val="000000"/>
                </a:solidFill>
                <a:effectLst/>
                <a:latin typeface="Calibri" panose="020F0502020204030204" pitchFamily="34" charset="0"/>
              </a:rPr>
              <a:t>as pymes cuentan con sistemas menos burocráticos y mucho más ágiles a la hora de hacer cosas. Captan primero la tendencia y no tienen miedo en probar. Las grandes empresas funcionan con programas de data del consumidor, análisis de grandes datos, chatbots entre otros y no necesariamente están en contacto directo con los clientes. El fuerte de una pyme que la diferencia de una gran empresa, es que le habla directamente a su cliente. Puede generar una relación sea porque tienen una conversación en el momento, donde saltan temáticas en común, así como historias íntimas que acercan y vinculan. Instagram es un canal increíble para poder hacer esto, donde se genera mucho esta dinámica de conversación.</a:t>
            </a:r>
          </a:p>
        </p:txBody>
      </p:sp>
    </p:spTree>
    <p:extLst>
      <p:ext uri="{BB962C8B-B14F-4D97-AF65-F5344CB8AC3E}">
        <p14:creationId xmlns:p14="http://schemas.microsoft.com/office/powerpoint/2010/main" val="1048003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406E9881-D32B-967F-67E1-689EB68AD94E}"/>
              </a:ext>
            </a:extLst>
          </p:cNvPr>
          <p:cNvSpPr txBox="1"/>
          <p:nvPr/>
        </p:nvSpPr>
        <p:spPr>
          <a:xfrm>
            <a:off x="512214" y="1303543"/>
            <a:ext cx="4606438" cy="149542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SCOPE CANVAS</a:t>
            </a:r>
          </a:p>
          <a:p>
            <a:pPr>
              <a:lnSpc>
                <a:spcPct val="90000"/>
              </a:lnSpc>
              <a:spcBef>
                <a:spcPct val="0"/>
              </a:spcBef>
              <a:spcAft>
                <a:spcPts val="600"/>
              </a:spcAft>
            </a:pPr>
            <a:r>
              <a:rPr lang="en-US" sz="1400" b="1" dirty="0">
                <a:latin typeface="+mj-lt"/>
                <a:ea typeface="+mj-ea"/>
                <a:cs typeface="+mj-cs"/>
              </a:rPr>
              <a:t>Modelo de 5 bloques para levanter un proyecto digital.</a:t>
            </a:r>
          </a:p>
        </p:txBody>
      </p:sp>
      <p:sp>
        <p:nvSpPr>
          <p:cNvPr id="13" name="CuadroTexto 12">
            <a:extLst>
              <a:ext uri="{FF2B5EF4-FFF2-40B4-BE49-F238E27FC236}">
                <a16:creationId xmlns:a16="http://schemas.microsoft.com/office/drawing/2014/main" id="{924343E8-33EF-17F2-CDAE-A35610D97014}"/>
              </a:ext>
            </a:extLst>
          </p:cNvPr>
          <p:cNvSpPr txBox="1"/>
          <p:nvPr/>
        </p:nvSpPr>
        <p:spPr>
          <a:xfrm>
            <a:off x="5118652" y="1606808"/>
            <a:ext cx="6002110" cy="1370451"/>
          </a:xfrm>
          <a:prstGeom prst="rect">
            <a:avLst/>
          </a:prstGeom>
        </p:spPr>
        <p:txBody>
          <a:bodyPr vert="horz" lIns="91440" tIns="45720" rIns="91440" bIns="45720" rtlCol="0">
            <a:normAutofit/>
          </a:bodyPr>
          <a:lstStyle/>
          <a:p>
            <a:pPr>
              <a:lnSpc>
                <a:spcPct val="90000"/>
              </a:lnSpc>
              <a:spcAft>
                <a:spcPts val="600"/>
              </a:spcAft>
            </a:pPr>
            <a:r>
              <a:rPr lang="en-US" sz="2000" dirty="0">
                <a:latin typeface="+mj-lt"/>
              </a:rPr>
              <a:t>3.</a:t>
            </a:r>
            <a:r>
              <a:rPr lang="en-US" sz="2000" b="0" i="0" dirty="0">
                <a:effectLst/>
                <a:latin typeface="+mj-lt"/>
              </a:rPr>
              <a:t> </a:t>
            </a:r>
            <a:r>
              <a:rPr lang="en-US" sz="1700" i="0" dirty="0">
                <a:effectLst/>
                <a:latin typeface="+mj-lt"/>
              </a:rPr>
              <a:t>Vamos a responder los bloques que el modelo Scope Canvas nos sugiera para levantar un proyecto digital. </a:t>
            </a:r>
            <a:r>
              <a:rPr lang="en-US" sz="1700" dirty="0">
                <a:latin typeface="+mj-lt"/>
              </a:rPr>
              <a:t>Nos sirve como punto de partida para priorizar y definir objetivos.</a:t>
            </a:r>
            <a:endParaRPr lang="en-US" sz="1700" dirty="0">
              <a:latin typeface="+mj-lt"/>
              <a:ea typeface="+mj-ea"/>
              <a:cs typeface="+mj-cs"/>
            </a:endParaRPr>
          </a:p>
          <a:p>
            <a:pPr>
              <a:lnSpc>
                <a:spcPct val="90000"/>
              </a:lnSpc>
              <a:spcAft>
                <a:spcPts val="600"/>
              </a:spcAft>
            </a:pPr>
            <a:endParaRPr lang="en-US" sz="2000" dirty="0"/>
          </a:p>
        </p:txBody>
      </p:sp>
      <p:sp>
        <p:nvSpPr>
          <p:cNvPr id="4" name="CuadroTexto 3">
            <a:extLst>
              <a:ext uri="{FF2B5EF4-FFF2-40B4-BE49-F238E27FC236}">
                <a16:creationId xmlns:a16="http://schemas.microsoft.com/office/drawing/2014/main" id="{975D5C3B-3FF2-1F72-0499-8548222DB57E}"/>
              </a:ext>
            </a:extLst>
          </p:cNvPr>
          <p:cNvSpPr txBox="1"/>
          <p:nvPr/>
        </p:nvSpPr>
        <p:spPr>
          <a:xfrm>
            <a:off x="598665" y="145027"/>
            <a:ext cx="6002110" cy="149542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dirty="0">
                <a:highlight>
                  <a:srgbClr val="FF00FF"/>
                </a:highlight>
                <a:latin typeface="+mj-lt"/>
                <a:ea typeface="+mj-ea"/>
                <a:cs typeface="+mj-cs"/>
              </a:rPr>
              <a:t>Ejercicio práctico 2 </a:t>
            </a:r>
            <a:r>
              <a:rPr lang="en-US" sz="2400" dirty="0">
                <a:latin typeface="+mj-lt"/>
                <a:ea typeface="+mj-ea"/>
                <a:cs typeface="+mj-cs"/>
              </a:rPr>
              <a:t> reflexión en grupo,  respuesta individual</a:t>
            </a:r>
          </a:p>
        </p:txBody>
      </p:sp>
      <p:pic>
        <p:nvPicPr>
          <p:cNvPr id="6" name="Imagen 5" descr="Interfaz de usuario gráfica, Aplicación&#10;&#10;Descripción generada automáticamente">
            <a:extLst>
              <a:ext uri="{FF2B5EF4-FFF2-40B4-BE49-F238E27FC236}">
                <a16:creationId xmlns:a16="http://schemas.microsoft.com/office/drawing/2014/main" id="{F4773F86-079C-E985-2E6E-3EA00772761E}"/>
              </a:ext>
            </a:extLst>
          </p:cNvPr>
          <p:cNvPicPr>
            <a:picLocks noChangeAspect="1"/>
          </p:cNvPicPr>
          <p:nvPr/>
        </p:nvPicPr>
        <p:blipFill>
          <a:blip r:embed="rId2"/>
          <a:stretch>
            <a:fillRect/>
          </a:stretch>
        </p:blipFill>
        <p:spPr>
          <a:xfrm>
            <a:off x="2851823" y="2655670"/>
            <a:ext cx="6498654" cy="39723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1893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Escala de tiempo&#10;&#10;Descripción generada automáticamente">
            <a:extLst>
              <a:ext uri="{FF2B5EF4-FFF2-40B4-BE49-F238E27FC236}">
                <a16:creationId xmlns:a16="http://schemas.microsoft.com/office/drawing/2014/main" id="{0930F17A-7303-7A8A-88AA-2D720F9FBE59}"/>
              </a:ext>
            </a:extLst>
          </p:cNvPr>
          <p:cNvPicPr>
            <a:picLocks noChangeAspect="1"/>
          </p:cNvPicPr>
          <p:nvPr/>
        </p:nvPicPr>
        <p:blipFill>
          <a:blip r:embed="rId2"/>
          <a:stretch>
            <a:fillRect/>
          </a:stretch>
        </p:blipFill>
        <p:spPr>
          <a:xfrm>
            <a:off x="4937084" y="2025066"/>
            <a:ext cx="6959948" cy="4363398"/>
          </a:xfrm>
          <a:prstGeom prst="rect">
            <a:avLst/>
          </a:prstGeom>
        </p:spPr>
      </p:pic>
      <p:sp>
        <p:nvSpPr>
          <p:cNvPr id="5" name="CuadroTexto 4">
            <a:extLst>
              <a:ext uri="{FF2B5EF4-FFF2-40B4-BE49-F238E27FC236}">
                <a16:creationId xmlns:a16="http://schemas.microsoft.com/office/drawing/2014/main" id="{D9649C5B-F923-BCB5-7AE8-2CBC8F7241DE}"/>
              </a:ext>
            </a:extLst>
          </p:cNvPr>
          <p:cNvSpPr txBox="1"/>
          <p:nvPr/>
        </p:nvSpPr>
        <p:spPr>
          <a:xfrm>
            <a:off x="959936" y="3654544"/>
            <a:ext cx="3838206" cy="1654875"/>
          </a:xfrm>
          <a:prstGeom prst="rect">
            <a:avLst/>
          </a:prstGeom>
          <a:solidFill>
            <a:srgbClr val="00B0F0"/>
          </a:solidFill>
        </p:spPr>
        <p:txBody>
          <a:bodyPr vert="horz" lIns="91440" tIns="45720" rIns="91440" bIns="45720" rtlCol="0">
            <a:normAutofit fontScale="85000" lnSpcReduction="20000"/>
          </a:bodyPr>
          <a:lstStyle/>
          <a:p>
            <a:pPr>
              <a:lnSpc>
                <a:spcPct val="90000"/>
              </a:lnSpc>
              <a:spcAft>
                <a:spcPts val="600"/>
              </a:spcAft>
            </a:pPr>
            <a:r>
              <a:rPr lang="en-US" sz="4300" b="1" dirty="0">
                <a:latin typeface="+mj-lt"/>
              </a:rPr>
              <a:t>Vamos a responder </a:t>
            </a:r>
            <a:r>
              <a:rPr lang="en-US" sz="5600" b="1" dirty="0">
                <a:latin typeface="+mj-lt"/>
              </a:rPr>
              <a:t>5 estratégicas preguntas</a:t>
            </a:r>
            <a:endParaRPr lang="en-US" sz="5600" dirty="0">
              <a:latin typeface="+mj-lt"/>
              <a:ea typeface="+mj-ea"/>
              <a:cs typeface="+mj-cs"/>
            </a:endParaRPr>
          </a:p>
          <a:p>
            <a:pPr>
              <a:lnSpc>
                <a:spcPct val="90000"/>
              </a:lnSpc>
              <a:spcAft>
                <a:spcPts val="600"/>
              </a:spcAft>
            </a:pPr>
            <a:endParaRPr lang="en-US" sz="2000" dirty="0"/>
          </a:p>
        </p:txBody>
      </p:sp>
      <p:sp>
        <p:nvSpPr>
          <p:cNvPr id="8" name="CuadroTexto 7">
            <a:extLst>
              <a:ext uri="{FF2B5EF4-FFF2-40B4-BE49-F238E27FC236}">
                <a16:creationId xmlns:a16="http://schemas.microsoft.com/office/drawing/2014/main" id="{6EB80EDA-582A-7D9B-4229-8EE292ACA4DC}"/>
              </a:ext>
            </a:extLst>
          </p:cNvPr>
          <p:cNvSpPr txBox="1"/>
          <p:nvPr/>
        </p:nvSpPr>
        <p:spPr>
          <a:xfrm>
            <a:off x="959936" y="2177466"/>
            <a:ext cx="4129548" cy="1370451"/>
          </a:xfrm>
          <a:prstGeom prst="rect">
            <a:avLst/>
          </a:prstGeom>
        </p:spPr>
        <p:txBody>
          <a:bodyPr vert="horz" lIns="91440" tIns="45720" rIns="91440" bIns="45720" rtlCol="0">
            <a:normAutofit fontScale="62500" lnSpcReduction="20000"/>
          </a:bodyPr>
          <a:lstStyle/>
          <a:p>
            <a:pPr>
              <a:lnSpc>
                <a:spcPct val="90000"/>
              </a:lnSpc>
              <a:spcAft>
                <a:spcPts val="600"/>
              </a:spcAft>
            </a:pPr>
            <a:r>
              <a:rPr lang="en-US" sz="3600" b="1" dirty="0">
                <a:latin typeface="+mj-lt"/>
              </a:rPr>
              <a:t>Un punto de partida</a:t>
            </a:r>
          </a:p>
          <a:p>
            <a:pPr>
              <a:lnSpc>
                <a:spcPct val="90000"/>
              </a:lnSpc>
              <a:spcAft>
                <a:spcPts val="600"/>
              </a:spcAft>
            </a:pPr>
            <a:r>
              <a:rPr lang="en-US" sz="2600" dirty="0">
                <a:latin typeface="+mj-lt"/>
                <a:ea typeface="+mj-ea"/>
                <a:cs typeface="+mj-cs"/>
              </a:rPr>
              <a:t>Scope Canvas es una herramienta de libre uso creada por la empresa tecnológica chilena Continuum. Su objetivo es proveernos de un modelo que nos permita levantar la columna vertebral de un proyecto digital</a:t>
            </a:r>
          </a:p>
          <a:p>
            <a:pPr>
              <a:lnSpc>
                <a:spcPct val="90000"/>
              </a:lnSpc>
              <a:spcAft>
                <a:spcPts val="600"/>
              </a:spcAft>
            </a:pPr>
            <a:endParaRPr lang="en-US" sz="2000" dirty="0"/>
          </a:p>
        </p:txBody>
      </p:sp>
    </p:spTree>
    <p:extLst>
      <p:ext uri="{BB962C8B-B14F-4D97-AF65-F5344CB8AC3E}">
        <p14:creationId xmlns:p14="http://schemas.microsoft.com/office/powerpoint/2010/main" val="3788391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50625D-00B8-E924-7578-660256619296}"/>
              </a:ext>
            </a:extLst>
          </p:cNvPr>
          <p:cNvSpPr txBox="1"/>
          <p:nvPr/>
        </p:nvSpPr>
        <p:spPr>
          <a:xfrm>
            <a:off x="619432" y="815809"/>
            <a:ext cx="6096000" cy="5047536"/>
          </a:xfrm>
          <a:prstGeom prst="rect">
            <a:avLst/>
          </a:prstGeom>
          <a:noFill/>
        </p:spPr>
        <p:txBody>
          <a:bodyPr wrap="square">
            <a:spAutoFit/>
          </a:bodyPr>
          <a:lstStyle/>
          <a:p>
            <a:pPr rtl="0" fontAlgn="base">
              <a:spcBef>
                <a:spcPts val="0"/>
              </a:spcBef>
              <a:spcAft>
                <a:spcPts val="0"/>
              </a:spcAft>
            </a:pPr>
            <a:br>
              <a:rPr lang="es-MX" sz="1400" b="0" dirty="0">
                <a:effectLst/>
              </a:rPr>
            </a:br>
            <a:r>
              <a:rPr lang="es-MX" sz="1400" b="0" dirty="0">
                <a:effectLst/>
              </a:rPr>
              <a:t>1. </a:t>
            </a:r>
            <a:r>
              <a:rPr lang="es-MX" sz="1400" b="1" i="0" u="none" strike="noStrike" dirty="0">
                <a:solidFill>
                  <a:srgbClr val="000000"/>
                </a:solidFill>
                <a:effectLst/>
                <a:latin typeface="Poppins" panose="00000500000000000000" pitchFamily="2" charset="0"/>
              </a:rPr>
              <a:t>Propósito / Nos mueve hacer porqué:</a:t>
            </a:r>
          </a:p>
          <a:p>
            <a:pPr algn="just" rtl="0">
              <a:spcBef>
                <a:spcPts val="1100"/>
              </a:spcBef>
              <a:spcAft>
                <a:spcPts val="1000"/>
              </a:spcAft>
            </a:pPr>
            <a:r>
              <a:rPr lang="es-MX" sz="1600" b="0" i="0" u="none" strike="noStrike" dirty="0">
                <a:solidFill>
                  <a:srgbClr val="000000"/>
                </a:solidFill>
                <a:effectLst/>
                <a:latin typeface="Poppins" panose="00000500000000000000" pitchFamily="2" charset="0"/>
              </a:rPr>
              <a:t>El Propósito está al centro y define la motivación de tu equipo para realizar el proyecto digital. ¿Qué hace que esto valga la pena? ¿Qué los mueve y los motiva? El Propósito siempre es un equilibrio entre tus objetivos como organización y las necesidades de tus usuarios. Es valor agregado para todos.</a:t>
            </a:r>
            <a:endParaRPr lang="es-MX" sz="1600" b="0" dirty="0">
              <a:effectLst/>
            </a:endParaRPr>
          </a:p>
          <a:p>
            <a:pPr rtl="0">
              <a:spcBef>
                <a:spcPts val="1100"/>
              </a:spcBef>
              <a:spcAft>
                <a:spcPts val="1000"/>
              </a:spcAft>
            </a:pPr>
            <a:r>
              <a:rPr lang="es-MX" sz="1400" b="0" i="1" u="none" strike="noStrike" dirty="0">
                <a:solidFill>
                  <a:srgbClr val="000000"/>
                </a:solidFill>
                <a:effectLst/>
                <a:highlight>
                  <a:srgbClr val="00FF00"/>
                </a:highlight>
                <a:latin typeface="Poppins" panose="00000500000000000000" pitchFamily="2" charset="0"/>
              </a:rPr>
              <a:t>Propósito correcto</a:t>
            </a:r>
            <a:r>
              <a:rPr lang="es-MX" sz="1400" b="0" i="1" u="none" strike="noStrike" dirty="0">
                <a:solidFill>
                  <a:srgbClr val="000000"/>
                </a:solidFill>
                <a:effectLst/>
                <a:latin typeface="Poppins" panose="00000500000000000000" pitchFamily="2" charset="0"/>
              </a:rPr>
              <a:t>: </a:t>
            </a:r>
            <a:br>
              <a:rPr lang="es-MX" sz="1400" b="0" i="0" u="none" strike="noStrike" dirty="0">
                <a:solidFill>
                  <a:srgbClr val="000000"/>
                </a:solidFill>
                <a:effectLst/>
                <a:latin typeface="Poppins" panose="00000500000000000000" pitchFamily="2" charset="0"/>
              </a:rPr>
            </a:br>
            <a:endParaRPr lang="es-MX" sz="1400" b="0" dirty="0">
              <a:effectLst/>
            </a:endParaRPr>
          </a:p>
          <a:p>
            <a:pPr rtl="0" fontAlgn="base">
              <a:spcBef>
                <a:spcPts val="0"/>
              </a:spcBef>
              <a:spcAft>
                <a:spcPts val="1000"/>
              </a:spcAft>
              <a:buFont typeface="Arial" panose="020B0604020202020204" pitchFamily="34" charset="0"/>
              <a:buChar char="•"/>
            </a:pPr>
            <a:r>
              <a:rPr lang="es-MX" sz="1400" b="0" i="0" u="none" strike="noStrike" dirty="0">
                <a:solidFill>
                  <a:srgbClr val="000000"/>
                </a:solidFill>
                <a:effectLst/>
                <a:latin typeface="Poppins" panose="00000500000000000000" pitchFamily="2" charset="0"/>
              </a:rPr>
              <a:t>Más tiempo para nuestros clientes.</a:t>
            </a:r>
          </a:p>
          <a:p>
            <a:pPr rtl="0" fontAlgn="base">
              <a:spcBef>
                <a:spcPts val="900"/>
              </a:spcBef>
              <a:spcAft>
                <a:spcPts val="1000"/>
              </a:spcAft>
              <a:buFont typeface="Arial" panose="020B0604020202020204" pitchFamily="34" charset="0"/>
              <a:buChar char="•"/>
            </a:pPr>
            <a:r>
              <a:rPr lang="es-MX" sz="1400" b="0" i="0" u="none" strike="noStrike" dirty="0">
                <a:solidFill>
                  <a:srgbClr val="000000"/>
                </a:solidFill>
                <a:effectLst/>
                <a:latin typeface="Poppins" panose="00000500000000000000" pitchFamily="2" charset="0"/>
              </a:rPr>
              <a:t>Que cualquier hogar pueda ser energéticamente eficiente.</a:t>
            </a:r>
          </a:p>
          <a:p>
            <a:pPr rtl="0">
              <a:spcBef>
                <a:spcPts val="1100"/>
              </a:spcBef>
              <a:spcAft>
                <a:spcPts val="1000"/>
              </a:spcAft>
            </a:pPr>
            <a:r>
              <a:rPr lang="es-MX" sz="1400" b="0" i="1" u="none" strike="noStrike" dirty="0">
                <a:solidFill>
                  <a:srgbClr val="000000"/>
                </a:solidFill>
                <a:effectLst/>
                <a:highlight>
                  <a:srgbClr val="FF0000"/>
                </a:highlight>
                <a:latin typeface="Poppins" panose="00000500000000000000" pitchFamily="2" charset="0"/>
              </a:rPr>
              <a:t>Propósito incorrecto: </a:t>
            </a:r>
            <a:endParaRPr lang="es-MX" sz="1400" b="0" dirty="0">
              <a:effectLst/>
              <a:highlight>
                <a:srgbClr val="FF0000"/>
              </a:highlight>
            </a:endParaRPr>
          </a:p>
          <a:p>
            <a:pPr rtl="0" fontAlgn="base">
              <a:spcBef>
                <a:spcPts val="900"/>
              </a:spcBef>
              <a:spcAft>
                <a:spcPts val="1000"/>
              </a:spcAft>
              <a:buFont typeface="Arial" panose="020B0604020202020204" pitchFamily="34" charset="0"/>
              <a:buChar char="•"/>
            </a:pPr>
            <a:r>
              <a:rPr lang="es-MX" sz="1400" b="0" i="0" u="none" strike="noStrike" dirty="0">
                <a:solidFill>
                  <a:srgbClr val="000000"/>
                </a:solidFill>
                <a:effectLst/>
                <a:latin typeface="Poppins" panose="00000500000000000000" pitchFamily="2" charset="0"/>
              </a:rPr>
              <a:t> Ser líderes en el mundo digital.</a:t>
            </a:r>
          </a:p>
          <a:p>
            <a:pPr rtl="0" fontAlgn="base">
              <a:spcBef>
                <a:spcPts val="900"/>
              </a:spcBef>
              <a:spcAft>
                <a:spcPts val="1000"/>
              </a:spcAft>
              <a:buFont typeface="Arial" panose="020B0604020202020204" pitchFamily="34" charset="0"/>
              <a:buChar char="•"/>
            </a:pPr>
            <a:r>
              <a:rPr lang="es-MX" sz="1400" b="0" i="0" u="none" strike="noStrike" dirty="0">
                <a:solidFill>
                  <a:srgbClr val="000000"/>
                </a:solidFill>
                <a:effectLst/>
                <a:latin typeface="Poppins" panose="00000500000000000000" pitchFamily="2" charset="0"/>
              </a:rPr>
              <a:t>Ser parte del fenómeno start-up.</a:t>
            </a:r>
          </a:p>
        </p:txBody>
      </p:sp>
    </p:spTree>
    <p:extLst>
      <p:ext uri="{BB962C8B-B14F-4D97-AF65-F5344CB8AC3E}">
        <p14:creationId xmlns:p14="http://schemas.microsoft.com/office/powerpoint/2010/main" val="2107921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6FF58EB-FC2D-D887-E743-D39F3EFF7E03}"/>
              </a:ext>
            </a:extLst>
          </p:cNvPr>
          <p:cNvSpPr txBox="1"/>
          <p:nvPr/>
        </p:nvSpPr>
        <p:spPr>
          <a:xfrm>
            <a:off x="442452" y="803922"/>
            <a:ext cx="6096000" cy="5711820"/>
          </a:xfrm>
          <a:prstGeom prst="rect">
            <a:avLst/>
          </a:prstGeom>
          <a:noFill/>
        </p:spPr>
        <p:txBody>
          <a:bodyPr wrap="square">
            <a:spAutoFit/>
          </a:bodyPr>
          <a:lstStyle/>
          <a:p>
            <a:pPr rtl="0" fontAlgn="base">
              <a:spcBef>
                <a:spcPts val="0"/>
              </a:spcBef>
              <a:spcAft>
                <a:spcPts val="0"/>
              </a:spcAft>
            </a:pPr>
            <a:r>
              <a:rPr lang="es-MX" sz="1600" b="1" i="0" u="none" strike="noStrike" dirty="0">
                <a:solidFill>
                  <a:srgbClr val="000000"/>
                </a:solidFill>
                <a:effectLst/>
                <a:latin typeface="Poppins" panose="00000500000000000000" pitchFamily="2" charset="0"/>
              </a:rPr>
              <a:t>2. Necesidades / Nuestros usuarios necesitan o desean:</a:t>
            </a:r>
          </a:p>
          <a:p>
            <a:pPr algn="just" rtl="0">
              <a:spcBef>
                <a:spcPts val="1100"/>
              </a:spcBef>
              <a:spcAft>
                <a:spcPts val="2100"/>
              </a:spcAft>
            </a:pPr>
            <a:r>
              <a:rPr lang="es-MX" sz="1600" b="1" i="0" u="none" strike="noStrike" dirty="0">
                <a:solidFill>
                  <a:srgbClr val="000000"/>
                </a:solidFill>
                <a:effectLst/>
                <a:latin typeface="Poppins" panose="00000500000000000000" pitchFamily="2" charset="0"/>
              </a:rPr>
              <a:t>Las necesidades de nuestros usuarios</a:t>
            </a:r>
            <a:r>
              <a:rPr lang="es-MX" sz="1600" b="0" i="0" u="none" strike="noStrike" dirty="0">
                <a:solidFill>
                  <a:srgbClr val="000000"/>
                </a:solidFill>
                <a:effectLst/>
                <a:latin typeface="Poppins" panose="00000500000000000000" pitchFamily="2" charset="0"/>
              </a:rPr>
              <a:t> son el siguiente paso más básico e importante para un proyecto  exitoso. </a:t>
            </a:r>
            <a:r>
              <a:rPr lang="es-MX" sz="1600" b="1" i="0" u="none" strike="noStrike" dirty="0">
                <a:solidFill>
                  <a:srgbClr val="000000"/>
                </a:solidFill>
                <a:effectLst/>
                <a:latin typeface="Poppins" panose="00000500000000000000" pitchFamily="2" charset="0"/>
              </a:rPr>
              <a:t>¿Qué problemas u oportunidades insatisfechas tienen el potencial de satisfacer? </a:t>
            </a:r>
            <a:r>
              <a:rPr lang="es-MX" sz="1600" b="0" i="0" u="none" strike="noStrike" dirty="0">
                <a:solidFill>
                  <a:srgbClr val="000000"/>
                </a:solidFill>
                <a:effectLst/>
                <a:latin typeface="Poppins" panose="00000500000000000000" pitchFamily="2" charset="0"/>
              </a:rPr>
              <a:t>En este punto es donde el equipo pasará mayor tiempo en terreno, investigando, hablando con usuarios, analizando datos y entrando en contacto con </a:t>
            </a:r>
            <a:r>
              <a:rPr lang="es-MX" sz="1600" b="1" i="0" u="none" strike="noStrike" dirty="0">
                <a:solidFill>
                  <a:srgbClr val="000000"/>
                </a:solidFill>
                <a:effectLst/>
                <a:latin typeface="Poppins" panose="00000500000000000000" pitchFamily="2" charset="0"/>
              </a:rPr>
              <a:t>dolores, necesidades y oportunidades no descubiertas.</a:t>
            </a:r>
            <a:endParaRPr lang="es-MX" sz="1600" b="0" dirty="0">
              <a:effectLst/>
            </a:endParaRPr>
          </a:p>
          <a:p>
            <a:pPr rtl="0">
              <a:spcBef>
                <a:spcPts val="1100"/>
              </a:spcBef>
              <a:spcAft>
                <a:spcPts val="1000"/>
              </a:spcAft>
            </a:pPr>
            <a:r>
              <a:rPr lang="es-MX" sz="1600" b="0" i="1" u="none" strike="noStrike" dirty="0">
                <a:solidFill>
                  <a:srgbClr val="000000"/>
                </a:solidFill>
                <a:effectLst/>
                <a:highlight>
                  <a:srgbClr val="00FF00"/>
                </a:highlight>
                <a:latin typeface="Poppins" panose="00000500000000000000" pitchFamily="2" charset="0"/>
              </a:rPr>
              <a:t>Necesidad correcta: </a:t>
            </a:r>
            <a:br>
              <a:rPr lang="es-MX" sz="1600" b="0" i="0" u="none" strike="noStrike" dirty="0">
                <a:solidFill>
                  <a:srgbClr val="000000"/>
                </a:solidFill>
                <a:effectLst/>
                <a:latin typeface="Poppins" panose="00000500000000000000" pitchFamily="2" charset="0"/>
              </a:rPr>
            </a:br>
            <a:endParaRPr lang="es-MX" sz="1600" b="0" dirty="0">
              <a:effectLst/>
            </a:endParaRPr>
          </a:p>
          <a:p>
            <a:pPr rtl="0" fontAlgn="base">
              <a:spcBef>
                <a:spcPts val="0"/>
              </a:spcBef>
              <a:spcAft>
                <a:spcPts val="1000"/>
              </a:spcAft>
              <a:buFont typeface="Arial" panose="020B0604020202020204" pitchFamily="34" charset="0"/>
              <a:buChar char="•"/>
            </a:pPr>
            <a:r>
              <a:rPr lang="es-MX" sz="1600" b="0" i="0" u="none" strike="noStrike" dirty="0">
                <a:solidFill>
                  <a:srgbClr val="000000"/>
                </a:solidFill>
                <a:effectLst/>
                <a:latin typeface="Poppins" panose="00000500000000000000" pitchFamily="2" charset="0"/>
              </a:rPr>
              <a:t>Ahorrar tiempo pagando cuentas.</a:t>
            </a:r>
          </a:p>
          <a:p>
            <a:pPr rtl="0" fontAlgn="base">
              <a:spcBef>
                <a:spcPts val="900"/>
              </a:spcBef>
              <a:spcAft>
                <a:spcPts val="1000"/>
              </a:spcAft>
              <a:buFont typeface="Arial" panose="020B0604020202020204" pitchFamily="34" charset="0"/>
              <a:buChar char="•"/>
            </a:pPr>
            <a:r>
              <a:rPr lang="es-MX" sz="1600" b="0" i="0" u="none" strike="noStrike" dirty="0">
                <a:solidFill>
                  <a:srgbClr val="000000"/>
                </a:solidFill>
                <a:effectLst/>
                <a:latin typeface="Poppins" panose="00000500000000000000" pitchFamily="2" charset="0"/>
              </a:rPr>
              <a:t>Ahorrar energía de manera entretenida.</a:t>
            </a:r>
          </a:p>
          <a:p>
            <a:pPr rtl="0">
              <a:spcBef>
                <a:spcPts val="1100"/>
              </a:spcBef>
              <a:spcAft>
                <a:spcPts val="1000"/>
              </a:spcAft>
            </a:pPr>
            <a:r>
              <a:rPr lang="es-MX" sz="1600" b="0" i="1" u="none" strike="noStrike" dirty="0">
                <a:solidFill>
                  <a:srgbClr val="000000"/>
                </a:solidFill>
                <a:effectLst/>
                <a:highlight>
                  <a:srgbClr val="00FF00"/>
                </a:highlight>
                <a:latin typeface="Poppins" panose="00000500000000000000" pitchFamily="2" charset="0"/>
              </a:rPr>
              <a:t>Necesidad incorrecta: </a:t>
            </a:r>
            <a:endParaRPr lang="es-MX" sz="1600" b="0" dirty="0">
              <a:effectLst/>
              <a:highlight>
                <a:srgbClr val="00FF00"/>
              </a:highlight>
            </a:endParaRPr>
          </a:p>
          <a:p>
            <a:pPr rtl="0" fontAlgn="base">
              <a:spcBef>
                <a:spcPts val="900"/>
              </a:spcBef>
              <a:spcAft>
                <a:spcPts val="1000"/>
              </a:spcAft>
              <a:buFont typeface="Arial" panose="020B0604020202020204" pitchFamily="34" charset="0"/>
              <a:buChar char="•"/>
            </a:pPr>
            <a:r>
              <a:rPr lang="es-MX" sz="1600" b="0" i="0" u="none" strike="noStrike" dirty="0">
                <a:solidFill>
                  <a:srgbClr val="000000"/>
                </a:solidFill>
                <a:effectLst/>
                <a:latin typeface="Poppins" panose="00000500000000000000" pitchFamily="2" charset="0"/>
              </a:rPr>
              <a:t>Una app móvil para pagar sus cuentas.</a:t>
            </a:r>
            <a:endParaRPr lang="es-MX" sz="1600" b="0" i="0" u="none" strike="noStrike" dirty="0">
              <a:solidFill>
                <a:srgbClr val="000000"/>
              </a:solidFill>
              <a:effectLst/>
              <a:latin typeface="Roboto" panose="02000000000000000000" pitchFamily="2" charset="0"/>
            </a:endParaRPr>
          </a:p>
          <a:p>
            <a:pPr rtl="0" fontAlgn="base">
              <a:spcBef>
                <a:spcPts val="900"/>
              </a:spcBef>
              <a:spcAft>
                <a:spcPts val="1000"/>
              </a:spcAft>
              <a:buFont typeface="Arial" panose="020B0604020202020204" pitchFamily="34" charset="0"/>
              <a:buChar char="•"/>
            </a:pPr>
            <a:r>
              <a:rPr lang="es-MX" sz="1600" b="0" i="0" u="none" strike="noStrike" dirty="0">
                <a:solidFill>
                  <a:srgbClr val="000000"/>
                </a:solidFill>
                <a:effectLst/>
                <a:latin typeface="Poppins" panose="00000500000000000000" pitchFamily="2" charset="0"/>
              </a:rPr>
              <a:t>Ahorrar energía a través de un juego.</a:t>
            </a:r>
          </a:p>
        </p:txBody>
      </p:sp>
    </p:spTree>
    <p:extLst>
      <p:ext uri="{BB962C8B-B14F-4D97-AF65-F5344CB8AC3E}">
        <p14:creationId xmlns:p14="http://schemas.microsoft.com/office/powerpoint/2010/main" val="1061602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91FC389-335C-47DD-BEB9-4C679A8962EC}"/>
              </a:ext>
            </a:extLst>
          </p:cNvPr>
          <p:cNvSpPr txBox="1"/>
          <p:nvPr/>
        </p:nvSpPr>
        <p:spPr>
          <a:xfrm>
            <a:off x="442451" y="0"/>
            <a:ext cx="6096000" cy="6604372"/>
          </a:xfrm>
          <a:prstGeom prst="rect">
            <a:avLst/>
          </a:prstGeom>
          <a:noFill/>
        </p:spPr>
        <p:txBody>
          <a:bodyPr wrap="square">
            <a:spAutoFit/>
          </a:bodyPr>
          <a:lstStyle/>
          <a:p>
            <a:pPr rtl="0" fontAlgn="base">
              <a:spcBef>
                <a:spcPts val="0"/>
              </a:spcBef>
              <a:spcAft>
                <a:spcPts val="0"/>
              </a:spcAft>
            </a:pPr>
            <a:br>
              <a:rPr lang="es-MX" b="0" dirty="0">
                <a:effectLst/>
              </a:rPr>
            </a:br>
            <a:br>
              <a:rPr lang="es-MX" sz="2400" b="0" i="0" u="none" strike="noStrike" dirty="0">
                <a:solidFill>
                  <a:srgbClr val="000000"/>
                </a:solidFill>
                <a:effectLst/>
                <a:latin typeface="Roboto" panose="02000000000000000000" pitchFamily="2" charset="0"/>
              </a:rPr>
            </a:br>
            <a:r>
              <a:rPr lang="es-MX" sz="1400" b="1" i="0" u="none" strike="noStrike" dirty="0">
                <a:solidFill>
                  <a:srgbClr val="000000"/>
                </a:solidFill>
                <a:effectLst/>
                <a:latin typeface="Poppins" panose="00000500000000000000" pitchFamily="2" charset="0"/>
              </a:rPr>
              <a:t>Objetivos / Nuestros usuarios necesitan o desean:</a:t>
            </a:r>
          </a:p>
          <a:p>
            <a:pPr algn="just" rtl="0">
              <a:spcBef>
                <a:spcPts val="1100"/>
              </a:spcBef>
              <a:spcAft>
                <a:spcPts val="2100"/>
              </a:spcAft>
            </a:pPr>
            <a:r>
              <a:rPr lang="es-MX" sz="1600" b="0" i="0" u="none" strike="noStrike" dirty="0">
                <a:solidFill>
                  <a:srgbClr val="000000"/>
                </a:solidFill>
                <a:effectLst/>
                <a:latin typeface="Poppins" panose="00000500000000000000" pitchFamily="2" charset="0"/>
              </a:rPr>
              <a:t>Ahora sí, es el turno de volver al interior de la organización. Pregúntense qué quieren lograr con este proyecto. ¿Cuál es la razón por la cual están invirtiendo dinero, tiempo y energías en esto? ¿Cuál es la prioridad para el negocio? Los objetivos pueden ser de mejoras específicas (reducir el tiempo para completar una tarea, aumentar conversiones) o de satisfacción global de los consumidores. Lo importante es que deben satisfacer una necesidad concreta de la organización, y a la vez ser medibles.</a:t>
            </a:r>
            <a:endParaRPr lang="es-MX" sz="1600" b="0" dirty="0">
              <a:effectLst/>
            </a:endParaRPr>
          </a:p>
          <a:p>
            <a:pPr rtl="0">
              <a:spcBef>
                <a:spcPts val="1100"/>
              </a:spcBef>
              <a:spcAft>
                <a:spcPts val="1000"/>
              </a:spcAft>
            </a:pPr>
            <a:r>
              <a:rPr lang="es-MX" sz="1400" b="0" i="1" u="none" strike="noStrike" dirty="0">
                <a:solidFill>
                  <a:srgbClr val="000000"/>
                </a:solidFill>
                <a:effectLst/>
                <a:highlight>
                  <a:srgbClr val="00FF00"/>
                </a:highlight>
                <a:latin typeface="Poppins" panose="00000500000000000000" pitchFamily="2" charset="0"/>
              </a:rPr>
              <a:t>Objetivos correctos: </a:t>
            </a:r>
            <a:br>
              <a:rPr lang="es-MX" sz="1400" b="0" i="0" u="none" strike="noStrike" dirty="0">
                <a:solidFill>
                  <a:srgbClr val="000000"/>
                </a:solidFill>
                <a:effectLst/>
                <a:latin typeface="Poppins" panose="00000500000000000000" pitchFamily="2" charset="0"/>
              </a:rPr>
            </a:br>
            <a:endParaRPr lang="es-MX" sz="1400" b="0" dirty="0">
              <a:effectLst/>
            </a:endParaRPr>
          </a:p>
          <a:p>
            <a:pPr rtl="0" fontAlgn="base">
              <a:spcBef>
                <a:spcPts val="0"/>
              </a:spcBef>
              <a:spcAft>
                <a:spcPts val="1000"/>
              </a:spcAft>
              <a:buFont typeface="Arial" panose="020B0604020202020204" pitchFamily="34" charset="0"/>
              <a:buChar char="•"/>
            </a:pPr>
            <a:r>
              <a:rPr lang="es-MX" sz="1400" b="0" i="0" u="none" strike="noStrike" dirty="0">
                <a:solidFill>
                  <a:srgbClr val="000000"/>
                </a:solidFill>
                <a:effectLst/>
                <a:latin typeface="Poppins" panose="00000500000000000000" pitchFamily="2" charset="0"/>
              </a:rPr>
              <a:t>Reducir el tiempo promedio de compra al menos en un 50%.</a:t>
            </a:r>
          </a:p>
          <a:p>
            <a:pPr rtl="0" fontAlgn="base">
              <a:spcBef>
                <a:spcPts val="900"/>
              </a:spcBef>
              <a:spcAft>
                <a:spcPts val="1000"/>
              </a:spcAft>
              <a:buFont typeface="Arial" panose="020B0604020202020204" pitchFamily="34" charset="0"/>
              <a:buChar char="•"/>
            </a:pPr>
            <a:r>
              <a:rPr lang="es-MX" sz="1400" b="0" i="0" u="none" strike="noStrike" dirty="0">
                <a:solidFill>
                  <a:srgbClr val="000000"/>
                </a:solidFill>
                <a:effectLst/>
                <a:latin typeface="Poppins" panose="00000500000000000000" pitchFamily="2" charset="0"/>
              </a:rPr>
              <a:t>10.000 usuarios activos y recurrentes dentro de un año</a:t>
            </a:r>
          </a:p>
          <a:p>
            <a:pPr rtl="0">
              <a:spcBef>
                <a:spcPts val="1100"/>
              </a:spcBef>
              <a:spcAft>
                <a:spcPts val="1000"/>
              </a:spcAft>
            </a:pPr>
            <a:r>
              <a:rPr lang="es-MX" sz="1400" b="0" i="1" u="none" strike="noStrike" dirty="0">
                <a:solidFill>
                  <a:srgbClr val="000000"/>
                </a:solidFill>
                <a:effectLst/>
                <a:highlight>
                  <a:srgbClr val="FF0000"/>
                </a:highlight>
                <a:latin typeface="Poppins" panose="00000500000000000000" pitchFamily="2" charset="0"/>
              </a:rPr>
              <a:t>Objetivos incorrectos: </a:t>
            </a:r>
            <a:endParaRPr lang="es-MX" sz="1400" b="0" dirty="0">
              <a:effectLst/>
              <a:highlight>
                <a:srgbClr val="FF0000"/>
              </a:highlight>
            </a:endParaRPr>
          </a:p>
          <a:p>
            <a:pPr rtl="0" fontAlgn="base">
              <a:spcBef>
                <a:spcPts val="900"/>
              </a:spcBef>
              <a:spcAft>
                <a:spcPts val="1000"/>
              </a:spcAft>
              <a:buFont typeface="Arial" panose="020B0604020202020204" pitchFamily="34" charset="0"/>
              <a:buChar char="•"/>
            </a:pPr>
            <a:r>
              <a:rPr lang="es-MX" sz="1400" b="0" i="0" u="none" strike="noStrike" dirty="0">
                <a:solidFill>
                  <a:srgbClr val="000000"/>
                </a:solidFill>
                <a:effectLst/>
                <a:latin typeface="Poppins" panose="00000500000000000000" pitchFamily="2" charset="0"/>
              </a:rPr>
              <a:t>Aumentar el engagement (compromiso del cliente)</a:t>
            </a:r>
          </a:p>
          <a:p>
            <a:pPr rtl="0" fontAlgn="base">
              <a:spcBef>
                <a:spcPts val="900"/>
              </a:spcBef>
              <a:spcAft>
                <a:spcPts val="1000"/>
              </a:spcAft>
              <a:buFont typeface="Arial" panose="020B0604020202020204" pitchFamily="34" charset="0"/>
              <a:buChar char="•"/>
            </a:pPr>
            <a:r>
              <a:rPr lang="es-MX" sz="1400" b="0" i="0" u="none" strike="noStrike" dirty="0">
                <a:solidFill>
                  <a:srgbClr val="000000"/>
                </a:solidFill>
                <a:effectLst/>
                <a:latin typeface="Poppins" panose="00000500000000000000" pitchFamily="2" charset="0"/>
              </a:rPr>
              <a:t>Más respeto por el medioambiente.</a:t>
            </a:r>
          </a:p>
        </p:txBody>
      </p:sp>
    </p:spTree>
    <p:extLst>
      <p:ext uri="{BB962C8B-B14F-4D97-AF65-F5344CB8AC3E}">
        <p14:creationId xmlns:p14="http://schemas.microsoft.com/office/powerpoint/2010/main" val="1414012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3F6E9B-F9F6-7C51-0EED-83D04A89FBE0}"/>
              </a:ext>
            </a:extLst>
          </p:cNvPr>
          <p:cNvSpPr txBox="1"/>
          <p:nvPr/>
        </p:nvSpPr>
        <p:spPr>
          <a:xfrm>
            <a:off x="442452" y="530942"/>
            <a:ext cx="6096000" cy="5968301"/>
          </a:xfrm>
          <a:prstGeom prst="rect">
            <a:avLst/>
          </a:prstGeom>
          <a:noFill/>
        </p:spPr>
        <p:txBody>
          <a:bodyPr wrap="square">
            <a:spAutoFit/>
          </a:bodyPr>
          <a:lstStyle/>
          <a:p>
            <a:pPr algn="just" rtl="0">
              <a:spcBef>
                <a:spcPts val="1100"/>
              </a:spcBef>
              <a:spcAft>
                <a:spcPts val="2100"/>
              </a:spcAft>
            </a:pPr>
            <a:r>
              <a:rPr lang="es-MX" sz="1400" b="1" i="0" u="none" strike="noStrike" dirty="0">
                <a:solidFill>
                  <a:srgbClr val="000000"/>
                </a:solidFill>
                <a:effectLst/>
                <a:latin typeface="Poppins" panose="00000500000000000000" pitchFamily="2" charset="0"/>
              </a:rPr>
              <a:t>4. ¿Qué acciones específicas de los usuarios implican conversión? ¿Cómo?                  </a:t>
            </a:r>
            <a:r>
              <a:rPr lang="es-MX" sz="1400" b="0" i="0" u="none" strike="noStrike" dirty="0">
                <a:solidFill>
                  <a:srgbClr val="000000"/>
                </a:solidFill>
                <a:effectLst/>
                <a:latin typeface="Poppins" panose="00000500000000000000" pitchFamily="2" charset="0"/>
              </a:rPr>
              <a:t>Ambas preguntas deben ser </a:t>
            </a:r>
            <a:r>
              <a:rPr lang="es-MX" sz="1600" b="0" i="0" u="none" strike="noStrike" dirty="0">
                <a:solidFill>
                  <a:srgbClr val="000000"/>
                </a:solidFill>
                <a:effectLst/>
                <a:latin typeface="Poppins" panose="00000500000000000000" pitchFamily="2" charset="0"/>
              </a:rPr>
              <a:t>respondidas al mismo tiempo: si sólo te enfocas en la conversión y dejas de lado las necesidades de los usuarios, con el tiempo éstos abandonarán tu producto. </a:t>
            </a:r>
            <a:r>
              <a:rPr lang="es-MX" sz="1600" b="1" i="0" u="none" strike="noStrike" dirty="0">
                <a:solidFill>
                  <a:srgbClr val="000000"/>
                </a:solidFill>
                <a:effectLst/>
                <a:latin typeface="Poppins" panose="00000500000000000000" pitchFamily="2" charset="0"/>
              </a:rPr>
              <a:t>Las acciones son objetivamente observables,</a:t>
            </a:r>
            <a:r>
              <a:rPr lang="es-MX" sz="1600" b="0" i="0" u="none" strike="noStrike" dirty="0">
                <a:solidFill>
                  <a:srgbClr val="000000"/>
                </a:solidFill>
                <a:effectLst/>
                <a:latin typeface="Poppins" panose="00000500000000000000" pitchFamily="2" charset="0"/>
              </a:rPr>
              <a:t> como si estuvieras mirándolas a través de una cámara de video. Se traducen en una acción concreta y directa ejecutada en el producto o servicio.</a:t>
            </a:r>
            <a:endParaRPr lang="es-MX" sz="1600" b="0" dirty="0">
              <a:effectLst/>
            </a:endParaRPr>
          </a:p>
          <a:p>
            <a:pPr rtl="0">
              <a:spcBef>
                <a:spcPts val="1100"/>
              </a:spcBef>
              <a:spcAft>
                <a:spcPts val="1000"/>
              </a:spcAft>
            </a:pPr>
            <a:r>
              <a:rPr lang="es-MX" sz="1400" b="0" i="1" u="none" strike="noStrike" dirty="0">
                <a:solidFill>
                  <a:srgbClr val="000000"/>
                </a:solidFill>
                <a:effectLst/>
                <a:highlight>
                  <a:srgbClr val="00FF00"/>
                </a:highlight>
                <a:latin typeface="Poppins" panose="00000500000000000000" pitchFamily="2" charset="0"/>
              </a:rPr>
              <a:t>Acciones correctas: </a:t>
            </a:r>
            <a:br>
              <a:rPr lang="es-MX" sz="1400" b="0" i="0" u="none" strike="noStrike" dirty="0">
                <a:solidFill>
                  <a:srgbClr val="000000"/>
                </a:solidFill>
                <a:effectLst/>
                <a:latin typeface="Poppins" panose="00000500000000000000" pitchFamily="2" charset="0"/>
              </a:rPr>
            </a:br>
            <a:endParaRPr lang="es-MX" sz="1400" b="0" dirty="0">
              <a:effectLst/>
            </a:endParaRPr>
          </a:p>
          <a:p>
            <a:pPr rtl="0" fontAlgn="base">
              <a:spcBef>
                <a:spcPts val="0"/>
              </a:spcBef>
              <a:spcAft>
                <a:spcPts val="1000"/>
              </a:spcAft>
              <a:buFont typeface="Arial" panose="020B0604020202020204" pitchFamily="34" charset="0"/>
              <a:buChar char="•"/>
            </a:pPr>
            <a:r>
              <a:rPr lang="es-MX" sz="1400" b="0" i="0" u="none" strike="noStrike" dirty="0">
                <a:solidFill>
                  <a:srgbClr val="000000"/>
                </a:solidFill>
                <a:effectLst/>
                <a:latin typeface="Poppins" panose="00000500000000000000" pitchFamily="2" charset="0"/>
              </a:rPr>
              <a:t>Solicitar pedidos.</a:t>
            </a:r>
          </a:p>
          <a:p>
            <a:pPr rtl="0" fontAlgn="base">
              <a:spcBef>
                <a:spcPts val="900"/>
              </a:spcBef>
              <a:spcAft>
                <a:spcPts val="1000"/>
              </a:spcAft>
              <a:buFont typeface="Arial" panose="020B0604020202020204" pitchFamily="34" charset="0"/>
              <a:buChar char="•"/>
            </a:pPr>
            <a:r>
              <a:rPr lang="es-MX" sz="1400" b="0" i="0" u="none" strike="noStrike" dirty="0">
                <a:solidFill>
                  <a:srgbClr val="000000"/>
                </a:solidFill>
                <a:effectLst/>
                <a:latin typeface="Poppins" panose="00000500000000000000" pitchFamily="2" charset="0"/>
              </a:rPr>
              <a:t> Usar el simulador de ahorro energético</a:t>
            </a:r>
          </a:p>
          <a:p>
            <a:pPr rtl="0" fontAlgn="base">
              <a:spcBef>
                <a:spcPts val="900"/>
              </a:spcBef>
              <a:spcAft>
                <a:spcPts val="1000"/>
              </a:spcAft>
              <a:buFont typeface="Arial" panose="020B0604020202020204" pitchFamily="34" charset="0"/>
              <a:buChar char="•"/>
            </a:pPr>
            <a:r>
              <a:rPr lang="es-MX" sz="1400" b="0" i="0" u="none" strike="noStrike" dirty="0">
                <a:solidFill>
                  <a:srgbClr val="FFFFFF"/>
                </a:solidFill>
                <a:effectLst/>
                <a:latin typeface="Roboto" panose="02000000000000000000" pitchFamily="2" charset="0"/>
              </a:rPr>
              <a:t> </a:t>
            </a:r>
            <a:r>
              <a:rPr lang="es-MX" sz="1400" b="0" i="0" u="none" strike="noStrike" dirty="0">
                <a:solidFill>
                  <a:srgbClr val="000000"/>
                </a:solidFill>
                <a:effectLst/>
                <a:latin typeface="Poppins" panose="00000500000000000000" pitchFamily="2" charset="0"/>
              </a:rPr>
              <a:t>Comprar :)</a:t>
            </a:r>
          </a:p>
          <a:p>
            <a:pPr rtl="0">
              <a:spcBef>
                <a:spcPts val="1100"/>
              </a:spcBef>
              <a:spcAft>
                <a:spcPts val="1000"/>
              </a:spcAft>
            </a:pPr>
            <a:r>
              <a:rPr lang="es-MX" sz="1400" b="0" i="1" u="none" strike="noStrike" dirty="0">
                <a:solidFill>
                  <a:srgbClr val="000000"/>
                </a:solidFill>
                <a:effectLst/>
                <a:highlight>
                  <a:srgbClr val="FF0000"/>
                </a:highlight>
                <a:latin typeface="Poppins" panose="00000500000000000000" pitchFamily="2" charset="0"/>
              </a:rPr>
              <a:t>Acciones incorrectas: </a:t>
            </a:r>
            <a:endParaRPr lang="es-MX" sz="1400" b="0" dirty="0">
              <a:effectLst/>
              <a:highlight>
                <a:srgbClr val="FF0000"/>
              </a:highlight>
            </a:endParaRPr>
          </a:p>
          <a:p>
            <a:pPr rtl="0" fontAlgn="base">
              <a:spcBef>
                <a:spcPts val="900"/>
              </a:spcBef>
              <a:spcAft>
                <a:spcPts val="1000"/>
              </a:spcAft>
              <a:buFont typeface="Arial" panose="020B0604020202020204" pitchFamily="34" charset="0"/>
              <a:buChar char="•"/>
            </a:pPr>
            <a:r>
              <a:rPr lang="es-MX" sz="1400" b="0" i="0" u="none" strike="noStrike" dirty="0">
                <a:solidFill>
                  <a:srgbClr val="000000"/>
                </a:solidFill>
                <a:effectLst/>
                <a:latin typeface="Poppins" panose="00000500000000000000" pitchFamily="2" charset="0"/>
              </a:rPr>
              <a:t> Ser más responsables con el consumo de energía. Mejorar su gestión de pedidos.</a:t>
            </a:r>
          </a:p>
          <a:p>
            <a:pPr rtl="0" fontAlgn="base">
              <a:spcBef>
                <a:spcPts val="900"/>
              </a:spcBef>
              <a:spcAft>
                <a:spcPts val="1000"/>
              </a:spcAft>
              <a:buFont typeface="Arial" panose="020B0604020202020204" pitchFamily="34" charset="0"/>
              <a:buChar char="•"/>
            </a:pPr>
            <a:r>
              <a:rPr lang="es-MX" sz="1400" b="0" i="0" u="none" strike="noStrike" dirty="0">
                <a:solidFill>
                  <a:srgbClr val="000000"/>
                </a:solidFill>
                <a:effectLst/>
                <a:latin typeface="Poppins" panose="00000500000000000000" pitchFamily="2" charset="0"/>
              </a:rPr>
              <a:t>Más respeto por el medioambiente.</a:t>
            </a:r>
          </a:p>
        </p:txBody>
      </p:sp>
    </p:spTree>
    <p:extLst>
      <p:ext uri="{BB962C8B-B14F-4D97-AF65-F5344CB8AC3E}">
        <p14:creationId xmlns:p14="http://schemas.microsoft.com/office/powerpoint/2010/main" val="1536448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E13E96-0300-24D2-A355-7F08E148FF21}"/>
              </a:ext>
            </a:extLst>
          </p:cNvPr>
          <p:cNvSpPr txBox="1"/>
          <p:nvPr/>
        </p:nvSpPr>
        <p:spPr>
          <a:xfrm>
            <a:off x="521110" y="234579"/>
            <a:ext cx="7796980" cy="6396623"/>
          </a:xfrm>
          <a:prstGeom prst="rect">
            <a:avLst/>
          </a:prstGeom>
          <a:noFill/>
        </p:spPr>
        <p:txBody>
          <a:bodyPr wrap="square">
            <a:spAutoFit/>
          </a:bodyPr>
          <a:lstStyle/>
          <a:p>
            <a:pPr rtl="0" fontAlgn="base">
              <a:spcBef>
                <a:spcPts val="0"/>
              </a:spcBef>
              <a:spcAft>
                <a:spcPts val="0"/>
              </a:spcAft>
            </a:pPr>
            <a:r>
              <a:rPr lang="es-MX" sz="1400" b="1" i="0" u="none" strike="noStrike" dirty="0">
                <a:solidFill>
                  <a:srgbClr val="000000"/>
                </a:solidFill>
                <a:effectLst/>
                <a:latin typeface="Poppins" panose="00000500000000000000" pitchFamily="2" charset="0"/>
              </a:rPr>
              <a:t>5. Métricas / Lo que mediremos para saber si logramos:</a:t>
            </a:r>
          </a:p>
          <a:p>
            <a:pPr rtl="0">
              <a:spcBef>
                <a:spcPts val="1100"/>
              </a:spcBef>
              <a:spcAft>
                <a:spcPts val="2100"/>
              </a:spcAft>
            </a:pPr>
            <a:r>
              <a:rPr lang="es-MX" sz="1400" b="1" i="0" u="none" strike="noStrike" dirty="0">
                <a:solidFill>
                  <a:srgbClr val="000000"/>
                </a:solidFill>
                <a:effectLst/>
                <a:latin typeface="Poppins" panose="00000500000000000000" pitchFamily="2" charset="0"/>
              </a:rPr>
              <a:t>¿Qué medimos para saber si vamos bien?</a:t>
            </a:r>
            <a:r>
              <a:rPr lang="es-MX" sz="1400" b="0" i="0" u="none" strike="noStrike" dirty="0">
                <a:solidFill>
                  <a:srgbClr val="000000"/>
                </a:solidFill>
                <a:effectLst/>
                <a:latin typeface="Poppins" panose="00000500000000000000" pitchFamily="2" charset="0"/>
              </a:rPr>
              <a:t> Las métricas nos permiten cuantificar el retorno de inversión del proyecto digita</a:t>
            </a:r>
            <a:r>
              <a:rPr lang="es-MX" sz="1400" dirty="0">
                <a:solidFill>
                  <a:srgbClr val="000000"/>
                </a:solidFill>
                <a:latin typeface="Poppins" panose="00000500000000000000" pitchFamily="2" charset="0"/>
              </a:rPr>
              <a:t>l </a:t>
            </a:r>
            <a:r>
              <a:rPr lang="es-MX" sz="1400" b="0" i="0" u="none" strike="noStrike" dirty="0">
                <a:solidFill>
                  <a:srgbClr val="000000"/>
                </a:solidFill>
                <a:effectLst/>
                <a:latin typeface="Poppins" panose="00000500000000000000" pitchFamily="2" charset="0"/>
              </a:rPr>
              <a:t>para el </a:t>
            </a:r>
            <a:r>
              <a:rPr lang="es-MX" sz="1400" i="0" u="none" strike="noStrike" dirty="0">
                <a:solidFill>
                  <a:srgbClr val="000000"/>
                </a:solidFill>
                <a:effectLst/>
                <a:latin typeface="Poppins" panose="00000500000000000000" pitchFamily="2" charset="0"/>
              </a:rPr>
              <a:t>negocio. Pueden ser cualitativas o cuantitativas. No todo es Analytics y datos duros; las encuestas de satisfacción o métricas de usabilidad como el </a:t>
            </a:r>
            <a:r>
              <a:rPr lang="es-MX" sz="1400" i="0" u="none" strike="noStrike" dirty="0">
                <a:solidFill>
                  <a:srgbClr val="000000"/>
                </a:solidFill>
                <a:effectLst/>
                <a:latin typeface="Poppins" panose="00000500000000000000" pitchFamily="2" charset="0"/>
                <a:hlinkClick r:id="rId2"/>
              </a:rPr>
              <a:t>SUS</a:t>
            </a:r>
            <a:r>
              <a:rPr lang="es-MX" sz="1400" i="0" u="none" strike="noStrike" dirty="0">
                <a:solidFill>
                  <a:srgbClr val="000000"/>
                </a:solidFill>
                <a:effectLst/>
                <a:latin typeface="Poppins" panose="00000500000000000000" pitchFamily="2" charset="0"/>
              </a:rPr>
              <a:t> pueden ayudar. Si no encuentran una métrica ya existente que les sirva, creen una.</a:t>
            </a:r>
            <a:r>
              <a:rPr lang="es-MX" sz="1400" dirty="0"/>
              <a:t> </a:t>
            </a:r>
            <a:r>
              <a:rPr lang="es-MX" sz="1400" i="0" u="none" strike="noStrike" dirty="0">
                <a:solidFill>
                  <a:srgbClr val="000000"/>
                </a:solidFill>
                <a:effectLst/>
                <a:latin typeface="Poppins" panose="00000500000000000000" pitchFamily="2" charset="0"/>
              </a:rPr>
              <a:t>Enfócate en medir el éxito específico del proyecto. Aunque duela, céntrate en lo que realmente el proyecto es capaz de cambiar. Y evita las Vanity Metrics: ésas que lucen muy bonitas, pero que realmente no miden nada. Mide la satisfacción y la lealtad de tus clientes.</a:t>
            </a:r>
            <a:r>
              <a:rPr lang="es-MX" sz="1400" i="0" u="none" strike="noStrike" dirty="0">
                <a:solidFill>
                  <a:srgbClr val="FFFFFF"/>
                </a:solidFill>
                <a:effectLst/>
                <a:latin typeface="Poppins" panose="00000500000000000000" pitchFamily="2" charset="0"/>
              </a:rPr>
              <a:t>.</a:t>
            </a:r>
            <a:endParaRPr lang="es-MX" sz="1400" dirty="0"/>
          </a:p>
          <a:p>
            <a:pPr rtl="0">
              <a:spcBef>
                <a:spcPts val="1100"/>
              </a:spcBef>
              <a:spcAft>
                <a:spcPts val="2100"/>
              </a:spcAft>
            </a:pPr>
            <a:r>
              <a:rPr lang="es-MX" sz="1400" b="0" i="1" u="none" strike="noStrike" dirty="0">
                <a:solidFill>
                  <a:srgbClr val="000000"/>
                </a:solidFill>
                <a:effectLst/>
                <a:highlight>
                  <a:srgbClr val="00FF00"/>
                </a:highlight>
                <a:latin typeface="Poppins" panose="00000500000000000000" pitchFamily="2" charset="0"/>
              </a:rPr>
              <a:t>Acciones correctas: </a:t>
            </a:r>
            <a:endParaRPr lang="es-MX" sz="1400" b="0" dirty="0">
              <a:effectLst/>
              <a:highlight>
                <a:srgbClr val="00FF00"/>
              </a:highlight>
            </a:endParaRPr>
          </a:p>
          <a:p>
            <a:pPr rtl="0" fontAlgn="base">
              <a:spcBef>
                <a:spcPts val="0"/>
              </a:spcBef>
              <a:spcAft>
                <a:spcPts val="1000"/>
              </a:spcAft>
              <a:buFont typeface="Arial" panose="020B0604020202020204" pitchFamily="34" charset="0"/>
              <a:buChar char="•"/>
            </a:pPr>
            <a:r>
              <a:rPr lang="es-MX" sz="1400" b="0" i="0" u="none" strike="noStrike" dirty="0">
                <a:solidFill>
                  <a:srgbClr val="000000"/>
                </a:solidFill>
                <a:effectLst/>
                <a:latin typeface="Poppins" panose="00000500000000000000" pitchFamily="2" charset="0"/>
              </a:rPr>
              <a:t>  Recurrencia de uso</a:t>
            </a:r>
          </a:p>
          <a:p>
            <a:pPr rtl="0" fontAlgn="base">
              <a:spcBef>
                <a:spcPts val="900"/>
              </a:spcBef>
              <a:spcAft>
                <a:spcPts val="1700"/>
              </a:spcAft>
              <a:buFont typeface="Arial" panose="020B0604020202020204" pitchFamily="34" charset="0"/>
              <a:buChar char="•"/>
            </a:pPr>
            <a:r>
              <a:rPr lang="es-MX" sz="1400" b="0" i="0" u="none" strike="noStrike" dirty="0">
                <a:solidFill>
                  <a:srgbClr val="000000"/>
                </a:solidFill>
                <a:effectLst/>
                <a:latin typeface="Poppins" panose="00000500000000000000" pitchFamily="2" charset="0"/>
              </a:rPr>
              <a:t> Tiempo para completar una tarea</a:t>
            </a:r>
          </a:p>
          <a:p>
            <a:pPr rtl="0" fontAlgn="base">
              <a:spcBef>
                <a:spcPts val="900"/>
              </a:spcBef>
              <a:spcAft>
                <a:spcPts val="1700"/>
              </a:spcAft>
              <a:buFont typeface="Arial" panose="020B0604020202020204" pitchFamily="34" charset="0"/>
              <a:buChar char="•"/>
            </a:pPr>
            <a:r>
              <a:rPr lang="es-MX" sz="1400" b="0" i="0" u="none" strike="noStrike" dirty="0">
                <a:solidFill>
                  <a:srgbClr val="000000"/>
                </a:solidFill>
                <a:effectLst/>
                <a:latin typeface="Poppins" panose="00000500000000000000" pitchFamily="2" charset="0"/>
              </a:rPr>
              <a:t> % de usuarios totales que completan un funnel</a:t>
            </a:r>
          </a:p>
          <a:p>
            <a:pPr rtl="0" fontAlgn="base">
              <a:spcBef>
                <a:spcPts val="900"/>
              </a:spcBef>
              <a:spcAft>
                <a:spcPts val="1700"/>
              </a:spcAft>
              <a:buFont typeface="Arial" panose="020B0604020202020204" pitchFamily="34" charset="0"/>
              <a:buChar char="•"/>
            </a:pPr>
            <a:r>
              <a:rPr lang="es-MX" sz="1400" b="0" i="1" u="none" strike="noStrike" dirty="0">
                <a:solidFill>
                  <a:srgbClr val="000000"/>
                </a:solidFill>
                <a:effectLst/>
                <a:highlight>
                  <a:srgbClr val="FF0000"/>
                </a:highlight>
                <a:latin typeface="Poppins" panose="00000500000000000000" pitchFamily="2" charset="0"/>
              </a:rPr>
              <a:t>Acciones incorrectas: </a:t>
            </a:r>
            <a:endParaRPr lang="es-MX" sz="1400" b="0" dirty="0">
              <a:effectLst/>
              <a:highlight>
                <a:srgbClr val="FF0000"/>
              </a:highlight>
            </a:endParaRPr>
          </a:p>
          <a:p>
            <a:pPr rtl="0" fontAlgn="base">
              <a:spcBef>
                <a:spcPts val="900"/>
              </a:spcBef>
              <a:spcAft>
                <a:spcPts val="1000"/>
              </a:spcAft>
              <a:buFont typeface="Arial" panose="020B0604020202020204" pitchFamily="34" charset="0"/>
              <a:buChar char="•"/>
            </a:pPr>
            <a:r>
              <a:rPr lang="es-MX" sz="1400" b="0" i="0" u="none" strike="noStrike" dirty="0">
                <a:solidFill>
                  <a:srgbClr val="000000"/>
                </a:solidFill>
                <a:effectLst/>
                <a:latin typeface="Poppins" panose="00000500000000000000" pitchFamily="2" charset="0"/>
              </a:rPr>
              <a:t> Visitas (a menos que tu modelo de negocio dependa de impresiones)</a:t>
            </a:r>
          </a:p>
          <a:p>
            <a:pPr rtl="0" fontAlgn="base">
              <a:spcBef>
                <a:spcPts val="900"/>
              </a:spcBef>
              <a:spcAft>
                <a:spcPts val="1700"/>
              </a:spcAft>
              <a:buFont typeface="Arial" panose="020B0604020202020204" pitchFamily="34" charset="0"/>
              <a:buChar char="•"/>
            </a:pPr>
            <a:r>
              <a:rPr lang="es-MX" sz="1400" b="0" i="0" u="none" strike="noStrike" dirty="0">
                <a:solidFill>
                  <a:srgbClr val="000000"/>
                </a:solidFill>
                <a:effectLst/>
                <a:latin typeface="Poppins" panose="00000500000000000000" pitchFamily="2" charset="0"/>
              </a:rPr>
              <a:t> Followers</a:t>
            </a:r>
          </a:p>
          <a:p>
            <a:pPr rtl="0" fontAlgn="base">
              <a:spcBef>
                <a:spcPts val="900"/>
              </a:spcBef>
              <a:spcAft>
                <a:spcPts val="1700"/>
              </a:spcAft>
              <a:buFont typeface="Arial" panose="020B0604020202020204" pitchFamily="34" charset="0"/>
              <a:buChar char="•"/>
            </a:pPr>
            <a:r>
              <a:rPr lang="es-MX" sz="1400" b="0" i="0" u="none" strike="noStrike" dirty="0">
                <a:solidFill>
                  <a:srgbClr val="000000"/>
                </a:solidFill>
                <a:effectLst/>
                <a:latin typeface="Poppins" panose="00000500000000000000" pitchFamily="2" charset="0"/>
              </a:rPr>
              <a:t> Likes, retweets o cualquier otra métrica social aislada</a:t>
            </a:r>
          </a:p>
        </p:txBody>
      </p:sp>
    </p:spTree>
    <p:extLst>
      <p:ext uri="{BB962C8B-B14F-4D97-AF65-F5344CB8AC3E}">
        <p14:creationId xmlns:p14="http://schemas.microsoft.com/office/powerpoint/2010/main" val="708855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2855"/>
            <a:ext cx="9219303" cy="6392290"/>
          </a:xfrm>
          <a:prstGeom prst="rect">
            <a:avLst/>
          </a:prstGeom>
        </p:spPr>
      </p:pic>
      <p:sp>
        <p:nvSpPr>
          <p:cNvPr id="5" name="CuadroTexto 4"/>
          <p:cNvSpPr txBox="1"/>
          <p:nvPr/>
        </p:nvSpPr>
        <p:spPr>
          <a:xfrm>
            <a:off x="1759298" y="504498"/>
            <a:ext cx="6873765" cy="369332"/>
          </a:xfrm>
          <a:prstGeom prst="rect">
            <a:avLst/>
          </a:prstGeom>
          <a:noFill/>
        </p:spPr>
        <p:txBody>
          <a:bodyPr wrap="square" rtlCol="0">
            <a:spAutoFit/>
          </a:bodyPr>
          <a:lstStyle/>
          <a:p>
            <a:r>
              <a:rPr lang="es-ES_tradnl" dirty="0">
                <a:latin typeface="Arial" charset="0"/>
                <a:ea typeface="Arial" charset="0"/>
                <a:cs typeface="Arial" charset="0"/>
              </a:rPr>
              <a:t>Proyecto </a:t>
            </a:r>
            <a:r>
              <a:rPr lang="es-ES_tradnl">
                <a:latin typeface="Arial" charset="0"/>
                <a:ea typeface="Arial" charset="0"/>
                <a:cs typeface="Arial" charset="0"/>
              </a:rPr>
              <a:t>de ejemplo</a:t>
            </a:r>
            <a:endParaRPr lang="es-ES_tradnl" dirty="0">
              <a:latin typeface="Arial" charset="0"/>
              <a:ea typeface="Arial" charset="0"/>
              <a:cs typeface="Arial" charset="0"/>
            </a:endParaRPr>
          </a:p>
        </p:txBody>
      </p:sp>
      <p:sp>
        <p:nvSpPr>
          <p:cNvPr id="6" name="CuadroTexto 5"/>
          <p:cNvSpPr txBox="1"/>
          <p:nvPr/>
        </p:nvSpPr>
        <p:spPr>
          <a:xfrm>
            <a:off x="319974" y="1881352"/>
            <a:ext cx="1513489" cy="246221"/>
          </a:xfrm>
          <a:prstGeom prst="rect">
            <a:avLst/>
          </a:prstGeom>
          <a:noFill/>
        </p:spPr>
        <p:txBody>
          <a:bodyPr wrap="square" rtlCol="0">
            <a:spAutoFit/>
          </a:bodyPr>
          <a:lstStyle/>
          <a:p>
            <a:r>
              <a:rPr lang="es-ES" sz="1000">
                <a:latin typeface="Arial" charset="0"/>
                <a:ea typeface="Arial" charset="0"/>
                <a:cs typeface="Arial" charset="0"/>
              </a:rPr>
              <a:t>Resumen aquí</a:t>
            </a:r>
            <a:endParaRPr lang="es-ES_tradnl" sz="1000" dirty="0">
              <a:latin typeface="Arial" charset="0"/>
              <a:ea typeface="Arial" charset="0"/>
              <a:cs typeface="Arial" charset="0"/>
            </a:endParaRPr>
          </a:p>
        </p:txBody>
      </p:sp>
      <p:sp>
        <p:nvSpPr>
          <p:cNvPr id="7" name="CuadroTexto 6"/>
          <p:cNvSpPr txBox="1"/>
          <p:nvPr/>
        </p:nvSpPr>
        <p:spPr>
          <a:xfrm>
            <a:off x="2153436" y="1881352"/>
            <a:ext cx="1513489" cy="246221"/>
          </a:xfrm>
          <a:prstGeom prst="rect">
            <a:avLst/>
          </a:prstGeom>
          <a:noFill/>
        </p:spPr>
        <p:txBody>
          <a:bodyPr wrap="square" rtlCol="0">
            <a:spAutoFit/>
          </a:bodyPr>
          <a:lstStyle/>
          <a:p>
            <a:r>
              <a:rPr lang="es-ES_tradnl" sz="1000" dirty="0">
                <a:latin typeface="Arial" charset="0"/>
                <a:ea typeface="Arial" charset="0"/>
                <a:cs typeface="Arial" charset="0"/>
              </a:rPr>
              <a:t>Resumen de motivado</a:t>
            </a:r>
            <a:r>
              <a:rPr lang="es-ES" sz="1000" dirty="0">
                <a:latin typeface="Arial" charset="0"/>
                <a:ea typeface="Arial" charset="0"/>
                <a:cs typeface="Arial" charset="0"/>
              </a:rPr>
              <a:t>.</a:t>
            </a:r>
            <a:endParaRPr lang="es-ES_tradnl" sz="1000" dirty="0">
              <a:latin typeface="Arial" charset="0"/>
              <a:ea typeface="Arial" charset="0"/>
              <a:cs typeface="Arial" charset="0"/>
            </a:endParaRPr>
          </a:p>
        </p:txBody>
      </p:sp>
      <p:sp>
        <p:nvSpPr>
          <p:cNvPr id="8" name="CuadroTexto 7"/>
          <p:cNvSpPr txBox="1"/>
          <p:nvPr/>
        </p:nvSpPr>
        <p:spPr>
          <a:xfrm>
            <a:off x="3798305" y="1881352"/>
            <a:ext cx="1513489" cy="400110"/>
          </a:xfrm>
          <a:prstGeom prst="rect">
            <a:avLst/>
          </a:prstGeom>
          <a:noFill/>
        </p:spPr>
        <p:txBody>
          <a:bodyPr wrap="square" rtlCol="0">
            <a:spAutoFit/>
          </a:bodyPr>
          <a:lstStyle/>
          <a:p>
            <a:r>
              <a:rPr lang="es-ES_tradnl" sz="1000" dirty="0">
                <a:latin typeface="Arial" charset="0"/>
                <a:ea typeface="Arial" charset="0"/>
                <a:cs typeface="Arial" charset="0"/>
              </a:rPr>
              <a:t>Resumen de </a:t>
            </a:r>
            <a:r>
              <a:rPr lang="es-ES_tradnl" sz="1000" dirty="0" err="1">
                <a:latin typeface="Arial" charset="0"/>
                <a:ea typeface="Arial" charset="0"/>
                <a:cs typeface="Arial" charset="0"/>
              </a:rPr>
              <a:t>prop</a:t>
            </a:r>
            <a:r>
              <a:rPr lang="es-ES" sz="1000" dirty="0" err="1">
                <a:latin typeface="Arial" charset="0"/>
                <a:ea typeface="Arial" charset="0"/>
                <a:cs typeface="Arial" charset="0"/>
              </a:rPr>
              <a:t>ósito</a:t>
            </a:r>
            <a:r>
              <a:rPr lang="es-ES" sz="1000" dirty="0">
                <a:latin typeface="Arial" charset="0"/>
                <a:ea typeface="Arial" charset="0"/>
                <a:cs typeface="Arial" charset="0"/>
              </a:rPr>
              <a:t> </a:t>
            </a:r>
            <a:r>
              <a:rPr lang="es-ES_tradnl" sz="1000" dirty="0" err="1">
                <a:latin typeface="Arial" charset="0"/>
                <a:ea typeface="Arial" charset="0"/>
                <a:cs typeface="Arial" charset="0"/>
              </a:rPr>
              <a:t>aqu</a:t>
            </a:r>
            <a:r>
              <a:rPr lang="es-ES" sz="1000" dirty="0">
                <a:latin typeface="Arial" charset="0"/>
                <a:ea typeface="Arial" charset="0"/>
                <a:cs typeface="Arial" charset="0"/>
              </a:rPr>
              <a:t>í.</a:t>
            </a:r>
            <a:endParaRPr lang="es-ES_tradnl" sz="1000" dirty="0">
              <a:latin typeface="Arial" charset="0"/>
              <a:ea typeface="Arial" charset="0"/>
              <a:cs typeface="Arial" charset="0"/>
            </a:endParaRPr>
          </a:p>
        </p:txBody>
      </p:sp>
      <p:sp>
        <p:nvSpPr>
          <p:cNvPr id="9" name="CuadroTexto 8"/>
          <p:cNvSpPr txBox="1"/>
          <p:nvPr/>
        </p:nvSpPr>
        <p:spPr>
          <a:xfrm>
            <a:off x="5443174" y="1881352"/>
            <a:ext cx="1513489" cy="400110"/>
          </a:xfrm>
          <a:prstGeom prst="rect">
            <a:avLst/>
          </a:prstGeom>
          <a:noFill/>
        </p:spPr>
        <p:txBody>
          <a:bodyPr wrap="square" rtlCol="0">
            <a:spAutoFit/>
          </a:bodyPr>
          <a:lstStyle/>
          <a:p>
            <a:r>
              <a:rPr lang="es-ES_tradnl" sz="1000" dirty="0">
                <a:latin typeface="Arial" charset="0"/>
                <a:ea typeface="Arial" charset="0"/>
                <a:cs typeface="Arial" charset="0"/>
              </a:rPr>
              <a:t>Resumen de impacto</a:t>
            </a:r>
            <a:r>
              <a:rPr lang="es-ES" sz="1000" dirty="0">
                <a:latin typeface="Arial" charset="0"/>
                <a:ea typeface="Arial" charset="0"/>
                <a:cs typeface="Arial" charset="0"/>
              </a:rPr>
              <a:t> </a:t>
            </a:r>
            <a:r>
              <a:rPr lang="es-ES_tradnl" sz="1000" dirty="0" err="1">
                <a:latin typeface="Arial" charset="0"/>
                <a:ea typeface="Arial" charset="0"/>
                <a:cs typeface="Arial" charset="0"/>
              </a:rPr>
              <a:t>aqu</a:t>
            </a:r>
            <a:r>
              <a:rPr lang="es-ES" sz="1000" dirty="0">
                <a:latin typeface="Arial" charset="0"/>
                <a:ea typeface="Arial" charset="0"/>
                <a:cs typeface="Arial" charset="0"/>
              </a:rPr>
              <a:t>í.</a:t>
            </a:r>
            <a:endParaRPr lang="es-ES_tradnl" sz="1000" dirty="0">
              <a:latin typeface="Arial" charset="0"/>
              <a:ea typeface="Arial" charset="0"/>
              <a:cs typeface="Arial" charset="0"/>
            </a:endParaRPr>
          </a:p>
        </p:txBody>
      </p:sp>
      <p:sp>
        <p:nvSpPr>
          <p:cNvPr id="10" name="CuadroTexto 9"/>
          <p:cNvSpPr txBox="1"/>
          <p:nvPr/>
        </p:nvSpPr>
        <p:spPr>
          <a:xfrm>
            <a:off x="7088043" y="1881352"/>
            <a:ext cx="1513489" cy="400110"/>
          </a:xfrm>
          <a:prstGeom prst="rect">
            <a:avLst/>
          </a:prstGeom>
          <a:noFill/>
        </p:spPr>
        <p:txBody>
          <a:bodyPr wrap="square" rtlCol="0">
            <a:spAutoFit/>
          </a:bodyPr>
          <a:lstStyle/>
          <a:p>
            <a:r>
              <a:rPr lang="es-ES_tradnl" sz="1000" dirty="0">
                <a:latin typeface="Arial" charset="0"/>
                <a:ea typeface="Arial" charset="0"/>
                <a:cs typeface="Arial" charset="0"/>
              </a:rPr>
              <a:t>Resumen de objetivos </a:t>
            </a:r>
            <a:r>
              <a:rPr lang="es-ES_tradnl" sz="1000" dirty="0" err="1">
                <a:latin typeface="Arial" charset="0"/>
                <a:ea typeface="Arial" charset="0"/>
                <a:cs typeface="Arial" charset="0"/>
              </a:rPr>
              <a:t>aqu</a:t>
            </a:r>
            <a:r>
              <a:rPr lang="es-ES" sz="1000" dirty="0">
                <a:latin typeface="Arial" charset="0"/>
                <a:ea typeface="Arial" charset="0"/>
                <a:cs typeface="Arial" charset="0"/>
              </a:rPr>
              <a:t>í.</a:t>
            </a:r>
            <a:endParaRPr lang="es-ES_tradnl" sz="1000" dirty="0">
              <a:latin typeface="Arial" charset="0"/>
              <a:ea typeface="Arial" charset="0"/>
              <a:cs typeface="Arial" charset="0"/>
            </a:endParaRPr>
          </a:p>
        </p:txBody>
      </p:sp>
      <p:sp>
        <p:nvSpPr>
          <p:cNvPr id="11" name="CuadroTexto 10"/>
          <p:cNvSpPr txBox="1"/>
          <p:nvPr/>
        </p:nvSpPr>
        <p:spPr>
          <a:xfrm>
            <a:off x="508566" y="5291960"/>
            <a:ext cx="3857297" cy="246221"/>
          </a:xfrm>
          <a:prstGeom prst="rect">
            <a:avLst/>
          </a:prstGeom>
          <a:noFill/>
        </p:spPr>
        <p:txBody>
          <a:bodyPr wrap="square" rtlCol="0">
            <a:spAutoFit/>
          </a:bodyPr>
          <a:lstStyle/>
          <a:p>
            <a:r>
              <a:rPr lang="es-ES_tradnl" sz="1000" dirty="0">
                <a:latin typeface="Arial" charset="0"/>
                <a:ea typeface="Arial" charset="0"/>
                <a:cs typeface="Arial" charset="0"/>
              </a:rPr>
              <a:t>Resumen de acciones </a:t>
            </a:r>
            <a:r>
              <a:rPr lang="es-ES_tradnl" sz="1000" dirty="0" err="1">
                <a:latin typeface="Arial" charset="0"/>
                <a:ea typeface="Arial" charset="0"/>
                <a:cs typeface="Arial" charset="0"/>
              </a:rPr>
              <a:t>aqu</a:t>
            </a:r>
            <a:r>
              <a:rPr lang="es-ES" sz="1000" dirty="0">
                <a:latin typeface="Arial" charset="0"/>
                <a:ea typeface="Arial" charset="0"/>
                <a:cs typeface="Arial" charset="0"/>
              </a:rPr>
              <a:t>í.</a:t>
            </a:r>
            <a:endParaRPr lang="es-ES_tradnl" sz="1000" dirty="0">
              <a:latin typeface="Arial" charset="0"/>
              <a:ea typeface="Arial" charset="0"/>
              <a:cs typeface="Arial" charset="0"/>
            </a:endParaRPr>
          </a:p>
        </p:txBody>
      </p:sp>
      <p:sp>
        <p:nvSpPr>
          <p:cNvPr id="12" name="CuadroTexto 11"/>
          <p:cNvSpPr txBox="1"/>
          <p:nvPr/>
        </p:nvSpPr>
        <p:spPr>
          <a:xfrm>
            <a:off x="4639379" y="5291960"/>
            <a:ext cx="3857297" cy="246221"/>
          </a:xfrm>
          <a:prstGeom prst="rect">
            <a:avLst/>
          </a:prstGeom>
          <a:noFill/>
        </p:spPr>
        <p:txBody>
          <a:bodyPr wrap="square" rtlCol="0">
            <a:spAutoFit/>
          </a:bodyPr>
          <a:lstStyle/>
          <a:p>
            <a:r>
              <a:rPr lang="es-ES_tradnl" sz="1000" dirty="0">
                <a:latin typeface="Arial" charset="0"/>
                <a:ea typeface="Arial" charset="0"/>
                <a:cs typeface="Arial" charset="0"/>
              </a:rPr>
              <a:t>Resumen de m</a:t>
            </a:r>
            <a:r>
              <a:rPr lang="es-ES" sz="1000" dirty="0" err="1">
                <a:latin typeface="Arial" charset="0"/>
                <a:ea typeface="Arial" charset="0"/>
                <a:cs typeface="Arial" charset="0"/>
              </a:rPr>
              <a:t>étricas</a:t>
            </a:r>
            <a:r>
              <a:rPr lang="es-ES" sz="1000" dirty="0">
                <a:latin typeface="Arial" charset="0"/>
                <a:ea typeface="Arial" charset="0"/>
                <a:cs typeface="Arial" charset="0"/>
              </a:rPr>
              <a:t> </a:t>
            </a:r>
            <a:r>
              <a:rPr lang="es-ES_tradnl" sz="1000" dirty="0" err="1">
                <a:latin typeface="Arial" charset="0"/>
                <a:ea typeface="Arial" charset="0"/>
                <a:cs typeface="Arial" charset="0"/>
              </a:rPr>
              <a:t>aqu</a:t>
            </a:r>
            <a:r>
              <a:rPr lang="es-ES" sz="1000" dirty="0">
                <a:latin typeface="Arial" charset="0"/>
                <a:ea typeface="Arial" charset="0"/>
                <a:cs typeface="Arial" charset="0"/>
              </a:rPr>
              <a:t>í.</a:t>
            </a:r>
            <a:endParaRPr lang="es-ES_tradnl" sz="1000" dirty="0">
              <a:latin typeface="Arial" charset="0"/>
              <a:ea typeface="Arial" charset="0"/>
              <a:cs typeface="Arial" charset="0"/>
            </a:endParaRPr>
          </a:p>
        </p:txBody>
      </p:sp>
    </p:spTree>
    <p:extLst>
      <p:ext uri="{BB962C8B-B14F-4D97-AF65-F5344CB8AC3E}">
        <p14:creationId xmlns:p14="http://schemas.microsoft.com/office/powerpoint/2010/main" val="1079282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A775F1D-4596-F07C-9ACD-3BCB453130A3}"/>
              </a:ext>
            </a:extLst>
          </p:cNvPr>
          <p:cNvSpPr txBox="1"/>
          <p:nvPr/>
        </p:nvSpPr>
        <p:spPr>
          <a:xfrm>
            <a:off x="1735015" y="2905780"/>
            <a:ext cx="8721970" cy="523220"/>
          </a:xfrm>
          <a:prstGeom prst="rect">
            <a:avLst/>
          </a:prstGeom>
          <a:noFill/>
        </p:spPr>
        <p:txBody>
          <a:bodyPr wrap="square">
            <a:spAutoFit/>
          </a:bodyPr>
          <a:lstStyle/>
          <a:p>
            <a:pPr algn="ctr"/>
            <a:r>
              <a:rPr lang="es-ES" sz="2800" b="1" dirty="0">
                <a:solidFill>
                  <a:srgbClr val="374151"/>
                </a:solidFill>
                <a:latin typeface="Söhne"/>
              </a:rPr>
              <a:t>Módulo:</a:t>
            </a:r>
            <a:r>
              <a:rPr lang="es-ES" sz="2800" dirty="0">
                <a:solidFill>
                  <a:srgbClr val="374151"/>
                </a:solidFill>
                <a:latin typeface="Söhne"/>
              </a:rPr>
              <a:t> </a:t>
            </a:r>
            <a:r>
              <a:rPr lang="es-ES" dirty="0">
                <a:solidFill>
                  <a:srgbClr val="374151"/>
                </a:solidFill>
                <a:latin typeface="Söhne"/>
              </a:rPr>
              <a:t>“</a:t>
            </a:r>
            <a:r>
              <a:rPr lang="es-CL" sz="1800" kern="0" dirty="0">
                <a:effectLst/>
                <a:latin typeface="Calibri" panose="020F0502020204030204" pitchFamily="34" charset="0"/>
                <a:ea typeface="Times New Roman" panose="02020603050405020304" pitchFamily="18" charset="0"/>
              </a:rPr>
              <a:t>ELEMENTOS PRÁCTICOS DE COMERCIO ELECTRÓNICO”</a:t>
            </a:r>
            <a:endParaRPr lang="es-ES" dirty="0">
              <a:solidFill>
                <a:srgbClr val="374151"/>
              </a:solidFill>
              <a:latin typeface="Söhne"/>
            </a:endParaRPr>
          </a:p>
        </p:txBody>
      </p:sp>
    </p:spTree>
    <p:extLst>
      <p:ext uri="{BB962C8B-B14F-4D97-AF65-F5344CB8AC3E}">
        <p14:creationId xmlns:p14="http://schemas.microsoft.com/office/powerpoint/2010/main" val="3002583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6221D7EB-B71F-ED38-7A98-51A8C50F8AA6}"/>
              </a:ext>
            </a:extLst>
          </p:cNvPr>
          <p:cNvSpPr/>
          <p:nvPr/>
        </p:nvSpPr>
        <p:spPr>
          <a:xfrm>
            <a:off x="3177066" y="1522564"/>
            <a:ext cx="6206630" cy="408373"/>
          </a:xfrm>
          <a:prstGeom prst="roundRect">
            <a:avLst/>
          </a:prstGeom>
          <a:solidFill>
            <a:srgbClr val="009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6" name="CuadroTexto 5">
            <a:extLst>
              <a:ext uri="{FF2B5EF4-FFF2-40B4-BE49-F238E27FC236}">
                <a16:creationId xmlns:a16="http://schemas.microsoft.com/office/drawing/2014/main" id="{53726589-D2E9-45E7-A692-E3F5B04FC9B5}"/>
              </a:ext>
            </a:extLst>
          </p:cNvPr>
          <p:cNvSpPr txBox="1"/>
          <p:nvPr/>
        </p:nvSpPr>
        <p:spPr>
          <a:xfrm>
            <a:off x="3177066" y="1465141"/>
            <a:ext cx="1874327" cy="523220"/>
          </a:xfrm>
          <a:prstGeom prst="rect">
            <a:avLst/>
          </a:prstGeom>
          <a:noFill/>
        </p:spPr>
        <p:txBody>
          <a:bodyPr wrap="square">
            <a:spAutoFit/>
          </a:bodyPr>
          <a:lstStyle/>
          <a:p>
            <a:pPr algn="just"/>
            <a:r>
              <a:rPr lang="es-ES" sz="2800" b="1" dirty="0">
                <a:solidFill>
                  <a:schemeClr val="bg1"/>
                </a:solidFill>
                <a:latin typeface="Söhne"/>
              </a:rPr>
              <a:t>Contenido</a:t>
            </a:r>
          </a:p>
        </p:txBody>
      </p:sp>
      <p:sp>
        <p:nvSpPr>
          <p:cNvPr id="3" name="CuadroTexto 4">
            <a:extLst>
              <a:ext uri="{FF2B5EF4-FFF2-40B4-BE49-F238E27FC236}">
                <a16:creationId xmlns:a16="http://schemas.microsoft.com/office/drawing/2014/main" id="{C9B88BB1-5D9B-2F8D-9BBE-2FD803926D71}"/>
              </a:ext>
            </a:extLst>
          </p:cNvPr>
          <p:cNvSpPr txBox="1"/>
          <p:nvPr/>
        </p:nvSpPr>
        <p:spPr>
          <a:xfrm>
            <a:off x="3177066" y="2045784"/>
            <a:ext cx="6206630" cy="2862322"/>
          </a:xfrm>
          <a:prstGeom prst="rect">
            <a:avLst/>
          </a:prstGeom>
          <a:noFill/>
        </p:spPr>
        <p:txBody>
          <a:bodyPr wrap="square">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s-ES" sz="2000" dirty="0">
                <a:solidFill>
                  <a:srgbClr val="374151"/>
                </a:solidFill>
                <a:latin typeface="Söhne"/>
              </a:rPr>
              <a:t>Introducción</a:t>
            </a:r>
          </a:p>
          <a:p>
            <a:pPr marL="285750" indent="-285750" algn="just">
              <a:buFont typeface="Arial" panose="020B0604020202020204" pitchFamily="34" charset="0"/>
              <a:buChar char="•"/>
            </a:pPr>
            <a:r>
              <a:rPr lang="es-ES" sz="2000" b="1" dirty="0">
                <a:solidFill>
                  <a:srgbClr val="374151"/>
                </a:solidFill>
                <a:latin typeface="Söhne"/>
              </a:rPr>
              <a:t>Utilización de Herramientas Digitales.</a:t>
            </a:r>
          </a:p>
          <a:p>
            <a:pPr marL="285750" indent="-285750" algn="just">
              <a:buFont typeface="Arial" panose="020B0604020202020204" pitchFamily="34" charset="0"/>
              <a:buChar char="•"/>
            </a:pPr>
            <a:r>
              <a:rPr lang="es-ES" sz="2000" dirty="0">
                <a:solidFill>
                  <a:srgbClr val="374151"/>
                </a:solidFill>
                <a:latin typeface="Söhne"/>
              </a:rPr>
              <a:t>Creación de tienda online.</a:t>
            </a:r>
          </a:p>
          <a:p>
            <a:pPr marL="285750" indent="-285750" algn="just">
              <a:buFont typeface="Arial" panose="020B0604020202020204" pitchFamily="34" charset="0"/>
              <a:buChar char="•"/>
            </a:pPr>
            <a:r>
              <a:rPr lang="es-ES" sz="2000" dirty="0">
                <a:solidFill>
                  <a:srgbClr val="374151"/>
                </a:solidFill>
                <a:latin typeface="Söhne"/>
              </a:rPr>
              <a:t>Elementos claves para la logística del negocio online</a:t>
            </a:r>
          </a:p>
          <a:p>
            <a:pPr marL="285750" indent="-285750" algn="just">
              <a:buFont typeface="Arial" panose="020B0604020202020204" pitchFamily="34" charset="0"/>
              <a:buChar char="•"/>
            </a:pPr>
            <a:r>
              <a:rPr lang="es-ES" sz="2000" dirty="0">
                <a:solidFill>
                  <a:srgbClr val="374151"/>
                </a:solidFill>
                <a:latin typeface="Söhne"/>
              </a:rPr>
              <a:t>Principios para la administración moderna del negocio</a:t>
            </a:r>
          </a:p>
          <a:p>
            <a:pPr marL="285750" indent="-285750" algn="just">
              <a:buFont typeface="Arial" panose="020B0604020202020204" pitchFamily="34" charset="0"/>
              <a:buChar char="•"/>
            </a:pPr>
            <a:r>
              <a:rPr lang="es-ES" sz="2000" dirty="0">
                <a:solidFill>
                  <a:srgbClr val="374151"/>
                </a:solidFill>
                <a:latin typeface="Söhne"/>
              </a:rPr>
              <a:t>Estrategia de ventas</a:t>
            </a:r>
          </a:p>
          <a:p>
            <a:pPr marL="285750" indent="-285750" algn="just">
              <a:buFont typeface="Arial" panose="020B0604020202020204" pitchFamily="34" charset="0"/>
              <a:buChar char="•"/>
            </a:pPr>
            <a:r>
              <a:rPr lang="es-ES" sz="2000" dirty="0">
                <a:solidFill>
                  <a:srgbClr val="374151"/>
                </a:solidFill>
                <a:latin typeface="Söhne"/>
              </a:rPr>
              <a:t>Asociar campaña de Redes Sociales con la tienda online</a:t>
            </a:r>
          </a:p>
          <a:p>
            <a:pPr marL="285750" indent="-285750" algn="just">
              <a:buFont typeface="Arial" panose="020B0604020202020204" pitchFamily="34" charset="0"/>
              <a:buChar char="•"/>
            </a:pPr>
            <a:r>
              <a:rPr lang="es-ES" sz="2000" dirty="0">
                <a:solidFill>
                  <a:srgbClr val="374151"/>
                </a:solidFill>
                <a:latin typeface="Söhne"/>
              </a:rPr>
              <a:t>Puesta en marcha de la estrategia de Ventas</a:t>
            </a:r>
          </a:p>
          <a:p>
            <a:pPr marL="285750" indent="-285750" algn="just">
              <a:buFont typeface="Arial" panose="020B0604020202020204" pitchFamily="34" charset="0"/>
              <a:buChar char="•"/>
            </a:pPr>
            <a:endParaRPr lang="es-ES" sz="2000" dirty="0">
              <a:solidFill>
                <a:srgbClr val="374151"/>
              </a:solidFill>
              <a:latin typeface="Söhne"/>
            </a:endParaRPr>
          </a:p>
        </p:txBody>
      </p:sp>
    </p:spTree>
    <p:extLst>
      <p:ext uri="{BB962C8B-B14F-4D97-AF65-F5344CB8AC3E}">
        <p14:creationId xmlns:p14="http://schemas.microsoft.com/office/powerpoint/2010/main" val="2089299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1254875" y="1587832"/>
            <a:ext cx="9353549" cy="707886"/>
          </a:xfrm>
          <a:prstGeom prst="rect">
            <a:avLst/>
          </a:prstGeom>
          <a:noFill/>
        </p:spPr>
        <p:txBody>
          <a:bodyPr wrap="square" rtlCol="0">
            <a:spAutoFit/>
          </a:bodyPr>
          <a:lstStyle/>
          <a:p>
            <a:r>
              <a:rPr lang="es-MX" sz="4000" b="1" dirty="0">
                <a:solidFill>
                  <a:srgbClr val="374151"/>
                </a:solidFill>
              </a:rPr>
              <a:t>Objetivos de esta clase</a:t>
            </a:r>
            <a:endParaRPr lang="es-CL" sz="4000" b="1" dirty="0">
              <a:solidFill>
                <a:srgbClr val="374151"/>
              </a:solidFill>
            </a:endParaRPr>
          </a:p>
        </p:txBody>
      </p:sp>
      <p:sp>
        <p:nvSpPr>
          <p:cNvPr id="4" name="CuadroTexto 3">
            <a:extLst>
              <a:ext uri="{FF2B5EF4-FFF2-40B4-BE49-F238E27FC236}">
                <a16:creationId xmlns:a16="http://schemas.microsoft.com/office/drawing/2014/main" id="{3F682A22-AC13-D120-15ED-6888AAA04886}"/>
              </a:ext>
            </a:extLst>
          </p:cNvPr>
          <p:cNvSpPr txBox="1"/>
          <p:nvPr/>
        </p:nvSpPr>
        <p:spPr>
          <a:xfrm>
            <a:off x="4128116" y="2644170"/>
            <a:ext cx="6640498" cy="1569660"/>
          </a:xfrm>
          <a:prstGeom prst="rect">
            <a:avLst/>
          </a:prstGeom>
          <a:noFill/>
        </p:spPr>
        <p:txBody>
          <a:bodyPr wrap="square">
            <a:spAutoFit/>
          </a:bodyPr>
          <a:lstStyle/>
          <a:p>
            <a:pPr marL="285750" indent="-285750" algn="just">
              <a:buFont typeface="Arial" panose="020B0604020202020204" pitchFamily="34" charset="0"/>
              <a:buChar char="•"/>
            </a:pPr>
            <a:r>
              <a:rPr lang="es-ES" sz="3200" dirty="0">
                <a:solidFill>
                  <a:srgbClr val="374151"/>
                </a:solidFill>
                <a:latin typeface="Söhne"/>
              </a:rPr>
              <a:t>Definir objetivos de la tienda virtual</a:t>
            </a:r>
          </a:p>
          <a:p>
            <a:pPr marL="285750" indent="-285750" algn="just">
              <a:buFont typeface="Arial" panose="020B0604020202020204" pitchFamily="34" charset="0"/>
              <a:buChar char="•"/>
            </a:pPr>
            <a:r>
              <a:rPr lang="es-ES" sz="3200" dirty="0">
                <a:solidFill>
                  <a:srgbClr val="374151"/>
                </a:solidFill>
                <a:latin typeface="Söhne"/>
              </a:rPr>
              <a:t>Aplicación modelo Scope Canvas</a:t>
            </a:r>
          </a:p>
          <a:p>
            <a:pPr algn="just"/>
            <a:endParaRPr lang="es-ES" sz="3200" dirty="0">
              <a:solidFill>
                <a:srgbClr val="374151"/>
              </a:solidFill>
              <a:latin typeface="Söhne"/>
            </a:endParaRPr>
          </a:p>
        </p:txBody>
      </p:sp>
    </p:spTree>
    <p:extLst>
      <p:ext uri="{BB962C8B-B14F-4D97-AF65-F5344CB8AC3E}">
        <p14:creationId xmlns:p14="http://schemas.microsoft.com/office/powerpoint/2010/main" val="773746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uadroTexto 9">
            <a:extLst>
              <a:ext uri="{FF2B5EF4-FFF2-40B4-BE49-F238E27FC236}">
                <a16:creationId xmlns:a16="http://schemas.microsoft.com/office/drawing/2014/main" id="{406E9881-D32B-967F-67E1-689EB68AD94E}"/>
              </a:ext>
            </a:extLst>
          </p:cNvPr>
          <p:cNvSpPr txBox="1"/>
          <p:nvPr/>
        </p:nvSpPr>
        <p:spPr>
          <a:xfrm>
            <a:off x="512214" y="1303543"/>
            <a:ext cx="6002110" cy="149542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¿Cuál es la propuesta de valor para tu tienda online?</a:t>
            </a:r>
          </a:p>
        </p:txBody>
      </p:sp>
      <p:sp>
        <p:nvSpPr>
          <p:cNvPr id="13" name="CuadroTexto 12">
            <a:extLst>
              <a:ext uri="{FF2B5EF4-FFF2-40B4-BE49-F238E27FC236}">
                <a16:creationId xmlns:a16="http://schemas.microsoft.com/office/drawing/2014/main" id="{924343E8-33EF-17F2-CDAE-A35610D97014}"/>
              </a:ext>
            </a:extLst>
          </p:cNvPr>
          <p:cNvSpPr txBox="1"/>
          <p:nvPr/>
        </p:nvSpPr>
        <p:spPr>
          <a:xfrm>
            <a:off x="503495" y="2847588"/>
            <a:ext cx="6002110" cy="1370451"/>
          </a:xfrm>
          <a:prstGeom prst="rect">
            <a:avLst/>
          </a:prstGeom>
        </p:spPr>
        <p:txBody>
          <a:bodyPr vert="horz" lIns="91440" tIns="45720" rIns="91440" bIns="45720" rtlCol="0">
            <a:normAutofit lnSpcReduction="10000"/>
          </a:bodyPr>
          <a:lstStyle/>
          <a:p>
            <a:pPr>
              <a:lnSpc>
                <a:spcPct val="90000"/>
              </a:lnSpc>
              <a:spcAft>
                <a:spcPts val="600"/>
              </a:spcAft>
            </a:pPr>
            <a:r>
              <a:rPr lang="en-US" sz="2000" b="0" i="0" dirty="0">
                <a:effectLst/>
                <a:latin typeface="+mj-lt"/>
              </a:rPr>
              <a:t>1. </a:t>
            </a:r>
            <a:r>
              <a:rPr lang="en-US" sz="1700" i="0" dirty="0">
                <a:effectLst/>
                <a:latin typeface="+mj-lt"/>
              </a:rPr>
              <a:t>Recordar las ultimas preguntas de clase 1: </a:t>
            </a:r>
            <a:r>
              <a:rPr lang="en-US" sz="1700" dirty="0">
                <a:latin typeface="+mj-lt"/>
                <a:ea typeface="+mj-ea"/>
                <a:cs typeface="+mj-cs"/>
              </a:rPr>
              <a:t>¿A qué categoría corresponde tu pyme?. ¿Cuál es su modelo de negocios?. ¿Con qué capacidades  cuentas para emprender un negocio de comercio electrónico? ¿Qué herramientas digitales conoces o utilizas para tu pyme?</a:t>
            </a:r>
          </a:p>
          <a:p>
            <a:pPr>
              <a:lnSpc>
                <a:spcPct val="90000"/>
              </a:lnSpc>
              <a:spcAft>
                <a:spcPts val="600"/>
              </a:spcAft>
            </a:pPr>
            <a:endParaRPr lang="en-US" sz="2000" dirty="0"/>
          </a:p>
        </p:txBody>
      </p:sp>
      <p:pic>
        <p:nvPicPr>
          <p:cNvPr id="3" name="Imagen 2" descr="Imagen que contiene Interfaz de usuario gráfica">
            <a:extLst>
              <a:ext uri="{FF2B5EF4-FFF2-40B4-BE49-F238E27FC236}">
                <a16:creationId xmlns:a16="http://schemas.microsoft.com/office/drawing/2014/main" id="{202FDEAB-BF04-0F34-D9CE-80CF151EDFAB}"/>
              </a:ext>
            </a:extLst>
          </p:cNvPr>
          <p:cNvPicPr>
            <a:picLocks noChangeAspect="1"/>
          </p:cNvPicPr>
          <p:nvPr/>
        </p:nvPicPr>
        <p:blipFill rotWithShape="1">
          <a:blip r:embed="rId2"/>
          <a:srcRect l="22196" r="29756" b="-1"/>
          <a:stretch/>
        </p:blipFill>
        <p:spPr>
          <a:xfrm>
            <a:off x="7199440" y="10"/>
            <a:ext cx="4992560" cy="6857990"/>
          </a:xfrm>
          <a:prstGeom prst="rect">
            <a:avLst/>
          </a:prstGeom>
          <a:effectLst/>
        </p:spPr>
      </p:pic>
      <p:sp>
        <p:nvSpPr>
          <p:cNvPr id="4" name="CuadroTexto 3">
            <a:extLst>
              <a:ext uri="{FF2B5EF4-FFF2-40B4-BE49-F238E27FC236}">
                <a16:creationId xmlns:a16="http://schemas.microsoft.com/office/drawing/2014/main" id="{975D5C3B-3FF2-1F72-0499-8548222DB57E}"/>
              </a:ext>
            </a:extLst>
          </p:cNvPr>
          <p:cNvSpPr txBox="1"/>
          <p:nvPr/>
        </p:nvSpPr>
        <p:spPr>
          <a:xfrm>
            <a:off x="598665" y="145027"/>
            <a:ext cx="6002110" cy="149542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b="1" dirty="0">
                <a:highlight>
                  <a:srgbClr val="00FFFF"/>
                </a:highlight>
                <a:latin typeface="+mj-lt"/>
                <a:ea typeface="+mj-ea"/>
                <a:cs typeface="+mj-cs"/>
              </a:rPr>
              <a:t>Ejercicio práctico</a:t>
            </a:r>
            <a:r>
              <a:rPr lang="en-US" sz="2400" dirty="0">
                <a:highlight>
                  <a:srgbClr val="00FFFF"/>
                </a:highlight>
                <a:latin typeface="+mj-lt"/>
                <a:ea typeface="+mj-ea"/>
                <a:cs typeface="+mj-cs"/>
              </a:rPr>
              <a:t> </a:t>
            </a:r>
            <a:r>
              <a:rPr lang="en-US" sz="2400" b="1" dirty="0">
                <a:highlight>
                  <a:srgbClr val="00FFFF"/>
                </a:highlight>
                <a:latin typeface="+mj-lt"/>
                <a:ea typeface="+mj-ea"/>
                <a:cs typeface="+mj-cs"/>
              </a:rPr>
              <a:t>1</a:t>
            </a:r>
            <a:r>
              <a:rPr lang="en-US" sz="2400" dirty="0">
                <a:highlight>
                  <a:srgbClr val="00FFFF"/>
                </a:highlight>
                <a:latin typeface="+mj-lt"/>
                <a:ea typeface="+mj-ea"/>
                <a:cs typeface="+mj-cs"/>
              </a:rPr>
              <a:t> </a:t>
            </a:r>
            <a:r>
              <a:rPr lang="en-US" sz="2400" dirty="0">
                <a:latin typeface="+mj-lt"/>
                <a:ea typeface="+mj-ea"/>
                <a:cs typeface="+mj-cs"/>
              </a:rPr>
              <a:t>en grupo, pero respuesta individual</a:t>
            </a:r>
          </a:p>
        </p:txBody>
      </p:sp>
      <p:sp>
        <p:nvSpPr>
          <p:cNvPr id="5" name="CuadroTexto 4">
            <a:extLst>
              <a:ext uri="{FF2B5EF4-FFF2-40B4-BE49-F238E27FC236}">
                <a16:creationId xmlns:a16="http://schemas.microsoft.com/office/drawing/2014/main" id="{A9F48DF2-D33E-DE16-6978-8B69EFF88691}"/>
              </a:ext>
            </a:extLst>
          </p:cNvPr>
          <p:cNvSpPr txBox="1"/>
          <p:nvPr/>
        </p:nvSpPr>
        <p:spPr>
          <a:xfrm>
            <a:off x="450496" y="4276105"/>
            <a:ext cx="6002110" cy="1370451"/>
          </a:xfrm>
          <a:prstGeom prst="rect">
            <a:avLst/>
          </a:prstGeom>
        </p:spPr>
        <p:txBody>
          <a:bodyPr vert="horz" lIns="91440" tIns="45720" rIns="91440" bIns="45720" rtlCol="0">
            <a:normAutofit/>
          </a:bodyPr>
          <a:lstStyle/>
          <a:p>
            <a:pPr>
              <a:lnSpc>
                <a:spcPct val="90000"/>
              </a:lnSpc>
              <a:spcAft>
                <a:spcPts val="600"/>
              </a:spcAft>
            </a:pPr>
            <a:r>
              <a:rPr lang="en-US" sz="2000" dirty="0">
                <a:latin typeface="+mj-lt"/>
              </a:rPr>
              <a:t>2</a:t>
            </a:r>
            <a:r>
              <a:rPr lang="en-US" sz="2000" b="0" i="0" dirty="0">
                <a:effectLst/>
                <a:latin typeface="+mj-lt"/>
              </a:rPr>
              <a:t>. </a:t>
            </a:r>
            <a:r>
              <a:rPr lang="en-US" sz="1700" b="0" i="0" dirty="0">
                <a:effectLst/>
                <a:latin typeface="+mj-lt"/>
              </a:rPr>
              <a:t>Revisa</a:t>
            </a:r>
            <a:r>
              <a:rPr lang="en-US" sz="1700" dirty="0">
                <a:latin typeface="+mj-lt"/>
              </a:rPr>
              <a:t>r en grupos de 3 integrantes los puntos claves para </a:t>
            </a:r>
            <a:r>
              <a:rPr lang="es-MX" sz="1700" b="1" i="0" u="none" strike="noStrike" dirty="0">
                <a:solidFill>
                  <a:srgbClr val="000000"/>
                </a:solidFill>
                <a:effectLst/>
                <a:latin typeface="Calibri" panose="020F0502020204030204" pitchFamily="34" charset="0"/>
              </a:rPr>
              <a:t> subirse al ecommerce. Elijan 5 que sean </a:t>
            </a:r>
            <a:r>
              <a:rPr lang="en-US" sz="1700" dirty="0">
                <a:latin typeface="+mj-lt"/>
              </a:rPr>
              <a:t>imprescindibles para la primera etapa. Reflexionar en conjunto y argumentar sus elecciones.</a:t>
            </a:r>
            <a:endParaRPr lang="en-US" sz="1700" dirty="0"/>
          </a:p>
        </p:txBody>
      </p:sp>
    </p:spTree>
    <p:extLst>
      <p:ext uri="{BB962C8B-B14F-4D97-AF65-F5344CB8AC3E}">
        <p14:creationId xmlns:p14="http://schemas.microsoft.com/office/powerpoint/2010/main" val="2237039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605C3D6-7E8D-DF4F-9010-0D82EA903CCB}"/>
              </a:ext>
            </a:extLst>
          </p:cNvPr>
          <p:cNvSpPr txBox="1"/>
          <p:nvPr/>
        </p:nvSpPr>
        <p:spPr>
          <a:xfrm>
            <a:off x="648930" y="1765285"/>
            <a:ext cx="6823586" cy="584775"/>
          </a:xfrm>
          <a:prstGeom prst="rect">
            <a:avLst/>
          </a:prstGeom>
          <a:noFill/>
        </p:spPr>
        <p:txBody>
          <a:bodyPr wrap="square">
            <a:spAutoFit/>
          </a:bodyPr>
          <a:lstStyle/>
          <a:p>
            <a:pPr algn="l"/>
            <a:r>
              <a:rPr lang="es-MX" sz="1600" b="1" i="0" u="none" strike="noStrike" dirty="0">
                <a:solidFill>
                  <a:srgbClr val="000000"/>
                </a:solidFill>
                <a:effectLst/>
                <a:latin typeface="Calibri" panose="020F0502020204030204" pitchFamily="34" charset="0"/>
              </a:rPr>
              <a:t>1. </a:t>
            </a:r>
            <a:r>
              <a:rPr lang="es-MX" sz="1600" b="0" i="0" u="none" strike="noStrike" dirty="0">
                <a:solidFill>
                  <a:srgbClr val="000000"/>
                </a:solidFill>
                <a:effectLst/>
                <a:latin typeface="Calibri" panose="020F0502020204030204" pitchFamily="34" charset="0"/>
              </a:rPr>
              <a:t>Todo lo que hagas, tiene que ser pensado en tu cliente. Ellos son el oxígeno de tu negocio. Si no piensas en ellos, tu competencia lo hará.</a:t>
            </a:r>
            <a:endParaRPr lang="es-MX" sz="1600" b="1" i="0" u="none" strike="noStrike" dirty="0">
              <a:solidFill>
                <a:srgbClr val="696969"/>
              </a:solidFill>
              <a:effectLst/>
              <a:latin typeface="+mj-lt"/>
            </a:endParaRPr>
          </a:p>
        </p:txBody>
      </p:sp>
      <p:sp>
        <p:nvSpPr>
          <p:cNvPr id="10" name="CuadroTexto 9">
            <a:extLst>
              <a:ext uri="{FF2B5EF4-FFF2-40B4-BE49-F238E27FC236}">
                <a16:creationId xmlns:a16="http://schemas.microsoft.com/office/drawing/2014/main" id="{48D78361-8CB1-3F93-90FA-9202293DEC19}"/>
              </a:ext>
            </a:extLst>
          </p:cNvPr>
          <p:cNvSpPr txBox="1"/>
          <p:nvPr/>
        </p:nvSpPr>
        <p:spPr>
          <a:xfrm>
            <a:off x="658761" y="2556524"/>
            <a:ext cx="6469627" cy="584775"/>
          </a:xfrm>
          <a:prstGeom prst="rect">
            <a:avLst/>
          </a:prstGeom>
          <a:noFill/>
        </p:spPr>
        <p:txBody>
          <a:bodyPr wrap="square">
            <a:spAutoFit/>
          </a:bodyPr>
          <a:lstStyle/>
          <a:p>
            <a:pPr algn="l"/>
            <a:r>
              <a:rPr lang="es-MX" sz="1600" b="1" i="0" u="none" strike="noStrike" dirty="0">
                <a:solidFill>
                  <a:srgbClr val="000000"/>
                </a:solidFill>
                <a:effectLst/>
                <a:latin typeface="Calibri" panose="020F0502020204030204" pitchFamily="34" charset="0"/>
              </a:rPr>
              <a:t>2</a:t>
            </a:r>
            <a:r>
              <a:rPr lang="es-MX" sz="1600" b="0" i="0" u="none" strike="noStrike" dirty="0">
                <a:solidFill>
                  <a:srgbClr val="000000"/>
                </a:solidFill>
                <a:effectLst/>
                <a:latin typeface="Calibri" panose="020F0502020204030204" pitchFamily="34" charset="0"/>
              </a:rPr>
              <a:t>. Es necesario identificar en tu cliente: ¿Qué es lo que quiere? ¿Qué lo engancha o conecta?.</a:t>
            </a:r>
            <a:endParaRPr lang="es-MX" sz="1600" b="1" i="0" u="none" strike="noStrike" dirty="0">
              <a:solidFill>
                <a:srgbClr val="696969"/>
              </a:solidFill>
              <a:effectLst/>
              <a:latin typeface="+mj-lt"/>
            </a:endParaRPr>
          </a:p>
        </p:txBody>
      </p:sp>
      <p:sp>
        <p:nvSpPr>
          <p:cNvPr id="16" name="CuadroTexto 15">
            <a:extLst>
              <a:ext uri="{FF2B5EF4-FFF2-40B4-BE49-F238E27FC236}">
                <a16:creationId xmlns:a16="http://schemas.microsoft.com/office/drawing/2014/main" id="{20120A0E-EBE1-5226-153A-25DA859817FD}"/>
              </a:ext>
            </a:extLst>
          </p:cNvPr>
          <p:cNvSpPr txBox="1"/>
          <p:nvPr/>
        </p:nvSpPr>
        <p:spPr>
          <a:xfrm>
            <a:off x="648930" y="3278284"/>
            <a:ext cx="6528618" cy="1077218"/>
          </a:xfrm>
          <a:prstGeom prst="rect">
            <a:avLst/>
          </a:prstGeom>
          <a:noFill/>
        </p:spPr>
        <p:txBody>
          <a:bodyPr wrap="square">
            <a:spAutoFit/>
          </a:bodyPr>
          <a:lstStyle/>
          <a:p>
            <a:pPr algn="l"/>
            <a:r>
              <a:rPr lang="es-MX" sz="1600" b="1" i="0" u="none" strike="noStrike" dirty="0">
                <a:solidFill>
                  <a:srgbClr val="000000"/>
                </a:solidFill>
                <a:effectLst/>
                <a:latin typeface="Calibri" panose="020F0502020204030204" pitchFamily="34" charset="0"/>
              </a:rPr>
              <a:t>3</a:t>
            </a:r>
            <a:r>
              <a:rPr lang="es-MX" sz="1600" b="0" i="0" u="none" strike="noStrike" dirty="0">
                <a:solidFill>
                  <a:srgbClr val="000000"/>
                </a:solidFill>
                <a:effectLst/>
                <a:latin typeface="Calibri" panose="020F0502020204030204" pitchFamily="34" charset="0"/>
              </a:rPr>
              <a:t>. Haz curatoría de tus productos. ¿Por qué los vendes?, ¿qué historia tienen?, ¿por qué no son elegidos al azar?, ¿qué pueden ofrecerle que solucione su problema o dolor a un cliente?, ¿cómo lo acercas a la felicidad o lo alejas del dolor?.</a:t>
            </a:r>
            <a:endParaRPr lang="es-MX" sz="1600" b="1" i="0" u="none" strike="noStrike" dirty="0">
              <a:solidFill>
                <a:srgbClr val="696969"/>
              </a:solidFill>
              <a:effectLst/>
              <a:latin typeface="+mj-lt"/>
            </a:endParaRPr>
          </a:p>
        </p:txBody>
      </p:sp>
      <p:sp>
        <p:nvSpPr>
          <p:cNvPr id="3" name="CuadroTexto 2">
            <a:extLst>
              <a:ext uri="{FF2B5EF4-FFF2-40B4-BE49-F238E27FC236}">
                <a16:creationId xmlns:a16="http://schemas.microsoft.com/office/drawing/2014/main" id="{ED82C649-3D4B-D86A-25F2-FACBAA6FB3B9}"/>
              </a:ext>
            </a:extLst>
          </p:cNvPr>
          <p:cNvSpPr txBox="1"/>
          <p:nvPr/>
        </p:nvSpPr>
        <p:spPr>
          <a:xfrm>
            <a:off x="707921" y="4544591"/>
            <a:ext cx="6823586" cy="584775"/>
          </a:xfrm>
          <a:prstGeom prst="rect">
            <a:avLst/>
          </a:prstGeom>
          <a:noFill/>
        </p:spPr>
        <p:txBody>
          <a:bodyPr wrap="square">
            <a:spAutoFit/>
          </a:bodyPr>
          <a:lstStyle/>
          <a:p>
            <a:pPr algn="l"/>
            <a:r>
              <a:rPr lang="es-MX" sz="1600" b="1" i="0" u="none" strike="noStrike" dirty="0">
                <a:solidFill>
                  <a:srgbClr val="000000"/>
                </a:solidFill>
                <a:effectLst/>
                <a:latin typeface="Calibri" panose="020F0502020204030204" pitchFamily="34" charset="0"/>
              </a:rPr>
              <a:t>4</a:t>
            </a:r>
            <a:r>
              <a:rPr lang="es-MX" sz="1600" b="0" i="0" u="none" strike="noStrike" dirty="0">
                <a:solidFill>
                  <a:srgbClr val="000000"/>
                </a:solidFill>
                <a:effectLst/>
                <a:latin typeface="Calibri" panose="020F0502020204030204" pitchFamily="34" charset="0"/>
              </a:rPr>
              <a:t>. ¿Cómo llegar de una manera empática a tu cliente? Humaniza tu marca. Conversa con tu cliente de una forma cercana y simple.</a:t>
            </a:r>
            <a:endParaRPr lang="es-MX" sz="1600" b="1" i="0" u="none" strike="noStrike" dirty="0">
              <a:solidFill>
                <a:srgbClr val="696969"/>
              </a:solidFill>
              <a:effectLst/>
              <a:latin typeface="+mj-lt"/>
            </a:endParaRPr>
          </a:p>
        </p:txBody>
      </p:sp>
      <p:pic>
        <p:nvPicPr>
          <p:cNvPr id="7" name="Imagen 6" descr="Imagen que contiene teclado, reloj&#10;&#10;Descripción generada automáticamente">
            <a:extLst>
              <a:ext uri="{FF2B5EF4-FFF2-40B4-BE49-F238E27FC236}">
                <a16:creationId xmlns:a16="http://schemas.microsoft.com/office/drawing/2014/main" id="{004D06A2-C008-7706-6379-F0A99CA4E1A7}"/>
              </a:ext>
            </a:extLst>
          </p:cNvPr>
          <p:cNvPicPr>
            <a:picLocks noChangeAspect="1"/>
          </p:cNvPicPr>
          <p:nvPr/>
        </p:nvPicPr>
        <p:blipFill rotWithShape="1">
          <a:blip r:embed="rId3"/>
          <a:srcRect l="22476"/>
          <a:stretch/>
        </p:blipFill>
        <p:spPr>
          <a:xfrm>
            <a:off x="7290218" y="1752774"/>
            <a:ext cx="4901781" cy="3556645"/>
          </a:xfrm>
          <a:prstGeom prst="rect">
            <a:avLst/>
          </a:prstGeom>
          <a:ln>
            <a:noFill/>
          </a:ln>
          <a:effectLst>
            <a:outerShdw blurRad="292100" dist="139700" dir="2700000" algn="tl" rotWithShape="0">
              <a:srgbClr val="333333">
                <a:alpha val="65000"/>
              </a:srgbClr>
            </a:outerShdw>
          </a:effectLst>
        </p:spPr>
      </p:pic>
      <p:sp>
        <p:nvSpPr>
          <p:cNvPr id="9" name="CuadroTexto 8">
            <a:extLst>
              <a:ext uri="{FF2B5EF4-FFF2-40B4-BE49-F238E27FC236}">
                <a16:creationId xmlns:a16="http://schemas.microsoft.com/office/drawing/2014/main" id="{5A040EA5-A4E7-850E-B5AD-CE668D263E4D}"/>
              </a:ext>
            </a:extLst>
          </p:cNvPr>
          <p:cNvSpPr txBox="1"/>
          <p:nvPr/>
        </p:nvSpPr>
        <p:spPr>
          <a:xfrm>
            <a:off x="707921" y="275374"/>
            <a:ext cx="6002110" cy="149542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Reflexiones claves para subirse  e-commerce</a:t>
            </a:r>
          </a:p>
        </p:txBody>
      </p:sp>
      <p:sp>
        <p:nvSpPr>
          <p:cNvPr id="13" name="CuadroTexto 12">
            <a:extLst>
              <a:ext uri="{FF2B5EF4-FFF2-40B4-BE49-F238E27FC236}">
                <a16:creationId xmlns:a16="http://schemas.microsoft.com/office/drawing/2014/main" id="{043A9D28-82D7-CED7-F9BE-6DB666078D8C}"/>
              </a:ext>
            </a:extLst>
          </p:cNvPr>
          <p:cNvSpPr txBox="1"/>
          <p:nvPr/>
        </p:nvSpPr>
        <p:spPr>
          <a:xfrm>
            <a:off x="707921" y="5462689"/>
            <a:ext cx="6292644" cy="237757"/>
          </a:xfrm>
          <a:prstGeom prst="rect">
            <a:avLst/>
          </a:prstGeom>
          <a:noFill/>
        </p:spPr>
        <p:txBody>
          <a:bodyPr wrap="square">
            <a:spAutoFit/>
          </a:bodyPr>
          <a:lstStyle/>
          <a:p>
            <a:pPr>
              <a:lnSpc>
                <a:spcPct val="90000"/>
              </a:lnSpc>
              <a:spcBef>
                <a:spcPct val="0"/>
              </a:spcBef>
              <a:spcAft>
                <a:spcPts val="600"/>
              </a:spcAft>
            </a:pPr>
            <a:r>
              <a:rPr lang="en-US" sz="1050" b="1" dirty="0">
                <a:latin typeface="+mj-lt"/>
                <a:ea typeface="+mj-ea"/>
                <a:cs typeface="+mj-cs"/>
              </a:rPr>
              <a:t>*Extrato guía Cámara de Comercio de Santiago</a:t>
            </a:r>
          </a:p>
        </p:txBody>
      </p:sp>
    </p:spTree>
    <p:extLst>
      <p:ext uri="{BB962C8B-B14F-4D97-AF65-F5344CB8AC3E}">
        <p14:creationId xmlns:p14="http://schemas.microsoft.com/office/powerpoint/2010/main" val="2312778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605C3D6-7E8D-DF4F-9010-0D82EA903CCB}"/>
              </a:ext>
            </a:extLst>
          </p:cNvPr>
          <p:cNvSpPr txBox="1"/>
          <p:nvPr/>
        </p:nvSpPr>
        <p:spPr>
          <a:xfrm>
            <a:off x="648930" y="1790801"/>
            <a:ext cx="6528618" cy="784830"/>
          </a:xfrm>
          <a:prstGeom prst="rect">
            <a:avLst/>
          </a:prstGeom>
          <a:noFill/>
        </p:spPr>
        <p:txBody>
          <a:bodyPr wrap="square">
            <a:spAutoFit/>
          </a:bodyPr>
          <a:lstStyle/>
          <a:p>
            <a:pPr algn="l"/>
            <a:r>
              <a:rPr lang="es-MX" sz="1500" b="1" dirty="0">
                <a:solidFill>
                  <a:srgbClr val="000000"/>
                </a:solidFill>
                <a:latin typeface="Calibri" panose="020F0502020204030204" pitchFamily="34" charset="0"/>
              </a:rPr>
              <a:t>5</a:t>
            </a:r>
            <a:r>
              <a:rPr lang="es-MX" sz="1500" b="1" i="0" u="none" strike="noStrike" dirty="0">
                <a:solidFill>
                  <a:srgbClr val="000000"/>
                </a:solidFill>
                <a:effectLst/>
                <a:latin typeface="Calibri" panose="020F0502020204030204" pitchFamily="34" charset="0"/>
              </a:rPr>
              <a:t>. </a:t>
            </a:r>
            <a:r>
              <a:rPr lang="es-MX" sz="1500" b="0" i="0" u="none" strike="noStrike" dirty="0">
                <a:solidFill>
                  <a:srgbClr val="000000"/>
                </a:solidFill>
                <a:effectLst/>
                <a:latin typeface="Calibri" panose="020F0502020204030204" pitchFamily="34" charset="0"/>
              </a:rPr>
              <a:t>Crea una comunidad leal. Antes de vender cualquier cosa, arma una comunidad en torno a lo que te apasiona, puede ser, por ejemplo, a través de un blog. Mucho de eso se hace, generando un buen contenido, que sea fácil y directo.</a:t>
            </a:r>
            <a:endParaRPr lang="es-MX" sz="1500" b="1" i="0" u="none" strike="noStrike" dirty="0">
              <a:solidFill>
                <a:srgbClr val="696969"/>
              </a:solidFill>
              <a:effectLst/>
              <a:latin typeface="+mj-lt"/>
            </a:endParaRPr>
          </a:p>
        </p:txBody>
      </p:sp>
      <p:sp>
        <p:nvSpPr>
          <p:cNvPr id="10" name="CuadroTexto 9">
            <a:extLst>
              <a:ext uri="{FF2B5EF4-FFF2-40B4-BE49-F238E27FC236}">
                <a16:creationId xmlns:a16="http://schemas.microsoft.com/office/drawing/2014/main" id="{48D78361-8CB1-3F93-90FA-9202293DEC19}"/>
              </a:ext>
            </a:extLst>
          </p:cNvPr>
          <p:cNvSpPr txBox="1"/>
          <p:nvPr/>
        </p:nvSpPr>
        <p:spPr>
          <a:xfrm>
            <a:off x="628617" y="2665979"/>
            <a:ext cx="6469627" cy="1477328"/>
          </a:xfrm>
          <a:prstGeom prst="rect">
            <a:avLst/>
          </a:prstGeom>
          <a:noFill/>
        </p:spPr>
        <p:txBody>
          <a:bodyPr wrap="square">
            <a:spAutoFit/>
          </a:bodyPr>
          <a:lstStyle/>
          <a:p>
            <a:pPr algn="l"/>
            <a:r>
              <a:rPr lang="es-MX" sz="1500" b="1" dirty="0">
                <a:solidFill>
                  <a:srgbClr val="000000"/>
                </a:solidFill>
                <a:latin typeface="Calibri" panose="020F0502020204030204" pitchFamily="34" charset="0"/>
              </a:rPr>
              <a:t>6</a:t>
            </a:r>
            <a:r>
              <a:rPr lang="es-MX" sz="1500" b="0" i="0" u="none" strike="noStrike" dirty="0">
                <a:solidFill>
                  <a:srgbClr val="000000"/>
                </a:solidFill>
                <a:effectLst/>
                <a:latin typeface="Calibri" panose="020F0502020204030204" pitchFamily="34" charset="0"/>
              </a:rPr>
              <a:t>. Sigue tu intuición sobre lo qué haces bien y lo que no haces bien. Y sobre lo que no haces bien o no sabes, pide ayuda. Uno no puede ser experto en todo. Hay muchos tutoriales e información en internet de personas instruidas que pueden ayudarte en estas áreas débiles. Nutrirse y a la vez, tú también aportar desde lo que si sabes hacer. Parte haciendo una lista de lo bueno y lo que tienes que mejorar.</a:t>
            </a:r>
            <a:endParaRPr lang="es-MX" sz="1500" b="1" i="0" u="none" strike="noStrike" dirty="0">
              <a:solidFill>
                <a:srgbClr val="696969"/>
              </a:solidFill>
              <a:effectLst/>
              <a:latin typeface="+mj-lt"/>
            </a:endParaRPr>
          </a:p>
        </p:txBody>
      </p:sp>
      <p:sp>
        <p:nvSpPr>
          <p:cNvPr id="16" name="CuadroTexto 15">
            <a:extLst>
              <a:ext uri="{FF2B5EF4-FFF2-40B4-BE49-F238E27FC236}">
                <a16:creationId xmlns:a16="http://schemas.microsoft.com/office/drawing/2014/main" id="{20120A0E-EBE1-5226-153A-25DA859817FD}"/>
              </a:ext>
            </a:extLst>
          </p:cNvPr>
          <p:cNvSpPr txBox="1"/>
          <p:nvPr/>
        </p:nvSpPr>
        <p:spPr>
          <a:xfrm>
            <a:off x="608738" y="4125795"/>
            <a:ext cx="6528618" cy="1477328"/>
          </a:xfrm>
          <a:prstGeom prst="rect">
            <a:avLst/>
          </a:prstGeom>
          <a:noFill/>
        </p:spPr>
        <p:txBody>
          <a:bodyPr wrap="square">
            <a:spAutoFit/>
          </a:bodyPr>
          <a:lstStyle/>
          <a:p>
            <a:pPr rtl="0" fontAlgn="base">
              <a:spcBef>
                <a:spcPts val="0"/>
              </a:spcBef>
              <a:spcAft>
                <a:spcPts val="0"/>
              </a:spcAft>
            </a:pPr>
            <a:r>
              <a:rPr lang="es-MX" sz="1500" b="1" dirty="0">
                <a:solidFill>
                  <a:srgbClr val="000000"/>
                </a:solidFill>
                <a:latin typeface="Calibri" panose="020F0502020204030204" pitchFamily="34" charset="0"/>
              </a:rPr>
              <a:t>7</a:t>
            </a:r>
            <a:r>
              <a:rPr lang="es-MX" sz="1500" b="0" i="0" u="none" strike="noStrike" dirty="0">
                <a:solidFill>
                  <a:srgbClr val="000000"/>
                </a:solidFill>
                <a:effectLst/>
                <a:latin typeface="Calibri" panose="020F0502020204030204" pitchFamily="34" charset="0"/>
              </a:rPr>
              <a:t>. No se puede abarcar todo. El mundo del eCommerce es grande y hay muchas personas dispuestas a ayudar y colaborar en que todos crezcan y la torta crezca. Quizás plantearte la idea de un socio y repartirse las tareas. Roles y responsabilidades definidas son un buen punto de partida.</a:t>
            </a:r>
          </a:p>
          <a:p>
            <a:br>
              <a:rPr lang="es-MX" sz="1500" b="0" dirty="0">
                <a:effectLst/>
              </a:rPr>
            </a:br>
            <a:endParaRPr lang="es-MX" sz="1500" b="1" i="0" u="none" strike="noStrike" dirty="0">
              <a:solidFill>
                <a:srgbClr val="696969"/>
              </a:solidFill>
              <a:effectLst/>
              <a:latin typeface="+mj-lt"/>
            </a:endParaRPr>
          </a:p>
        </p:txBody>
      </p:sp>
      <p:sp>
        <p:nvSpPr>
          <p:cNvPr id="9" name="CuadroTexto 8">
            <a:extLst>
              <a:ext uri="{FF2B5EF4-FFF2-40B4-BE49-F238E27FC236}">
                <a16:creationId xmlns:a16="http://schemas.microsoft.com/office/drawing/2014/main" id="{5A040EA5-A4E7-850E-B5AD-CE668D263E4D}"/>
              </a:ext>
            </a:extLst>
          </p:cNvPr>
          <p:cNvSpPr txBox="1"/>
          <p:nvPr/>
        </p:nvSpPr>
        <p:spPr>
          <a:xfrm>
            <a:off x="707921" y="275374"/>
            <a:ext cx="6002110" cy="149542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Reflexiones claves para subirse  e-Commerce</a:t>
            </a:r>
          </a:p>
        </p:txBody>
      </p:sp>
      <p:sp>
        <p:nvSpPr>
          <p:cNvPr id="13" name="CuadroTexto 12">
            <a:extLst>
              <a:ext uri="{FF2B5EF4-FFF2-40B4-BE49-F238E27FC236}">
                <a16:creationId xmlns:a16="http://schemas.microsoft.com/office/drawing/2014/main" id="{043A9D28-82D7-CED7-F9BE-6DB666078D8C}"/>
              </a:ext>
            </a:extLst>
          </p:cNvPr>
          <p:cNvSpPr txBox="1"/>
          <p:nvPr/>
        </p:nvSpPr>
        <p:spPr>
          <a:xfrm>
            <a:off x="707921" y="5122648"/>
            <a:ext cx="6292644" cy="237757"/>
          </a:xfrm>
          <a:prstGeom prst="rect">
            <a:avLst/>
          </a:prstGeom>
          <a:noFill/>
        </p:spPr>
        <p:txBody>
          <a:bodyPr wrap="square">
            <a:spAutoFit/>
          </a:bodyPr>
          <a:lstStyle/>
          <a:p>
            <a:pPr>
              <a:lnSpc>
                <a:spcPct val="90000"/>
              </a:lnSpc>
              <a:spcBef>
                <a:spcPct val="0"/>
              </a:spcBef>
              <a:spcAft>
                <a:spcPts val="600"/>
              </a:spcAft>
            </a:pPr>
            <a:r>
              <a:rPr lang="en-US" sz="1050" b="1" dirty="0">
                <a:latin typeface="+mj-lt"/>
                <a:ea typeface="+mj-ea"/>
                <a:cs typeface="+mj-cs"/>
              </a:rPr>
              <a:t>*Extrato guía Cámara de Comercio de Santiago</a:t>
            </a:r>
          </a:p>
        </p:txBody>
      </p:sp>
      <p:pic>
        <p:nvPicPr>
          <p:cNvPr id="4" name="Imagen 3" descr="Imagen que contiene computadora&#10;&#10;Descripción generada automáticamente">
            <a:extLst>
              <a:ext uri="{FF2B5EF4-FFF2-40B4-BE49-F238E27FC236}">
                <a16:creationId xmlns:a16="http://schemas.microsoft.com/office/drawing/2014/main" id="{F64409C6-4D39-B4BE-0508-8670B773E820}"/>
              </a:ext>
            </a:extLst>
          </p:cNvPr>
          <p:cNvPicPr>
            <a:picLocks noChangeAspect="1"/>
          </p:cNvPicPr>
          <p:nvPr/>
        </p:nvPicPr>
        <p:blipFill>
          <a:blip r:embed="rId3"/>
          <a:stretch>
            <a:fillRect/>
          </a:stretch>
        </p:blipFill>
        <p:spPr>
          <a:xfrm>
            <a:off x="7670022" y="-4479"/>
            <a:ext cx="4521977" cy="6782966"/>
          </a:xfrm>
          <a:prstGeom prst="rect">
            <a:avLst/>
          </a:prstGeom>
        </p:spPr>
      </p:pic>
    </p:spTree>
    <p:extLst>
      <p:ext uri="{BB962C8B-B14F-4D97-AF65-F5344CB8AC3E}">
        <p14:creationId xmlns:p14="http://schemas.microsoft.com/office/powerpoint/2010/main" val="2903182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5605C3D6-7E8D-DF4F-9010-0D82EA903CCB}"/>
              </a:ext>
            </a:extLst>
          </p:cNvPr>
          <p:cNvSpPr txBox="1"/>
          <p:nvPr/>
        </p:nvSpPr>
        <p:spPr>
          <a:xfrm>
            <a:off x="648930" y="1765285"/>
            <a:ext cx="6823586" cy="1015663"/>
          </a:xfrm>
          <a:prstGeom prst="rect">
            <a:avLst/>
          </a:prstGeom>
          <a:noFill/>
        </p:spPr>
        <p:txBody>
          <a:bodyPr wrap="square">
            <a:spAutoFit/>
          </a:bodyPr>
          <a:lstStyle/>
          <a:p>
            <a:pPr rtl="0" fontAlgn="base">
              <a:spcBef>
                <a:spcPts val="0"/>
              </a:spcBef>
              <a:spcAft>
                <a:spcPts val="0"/>
              </a:spcAft>
            </a:pPr>
            <a:r>
              <a:rPr lang="es-MX" sz="1500" b="1" i="0" u="none" strike="noStrike" dirty="0">
                <a:solidFill>
                  <a:srgbClr val="000000"/>
                </a:solidFill>
                <a:effectLst/>
                <a:latin typeface="Calibri" panose="020F0502020204030204" pitchFamily="34" charset="0"/>
              </a:rPr>
              <a:t>8. </a:t>
            </a:r>
            <a:r>
              <a:rPr lang="es-MX" sz="1500" b="0" i="0" u="none" strike="noStrike" dirty="0">
                <a:solidFill>
                  <a:srgbClr val="000000"/>
                </a:solidFill>
                <a:effectLst/>
                <a:latin typeface="Calibri" panose="020F0502020204030204" pitchFamily="34" charset="0"/>
              </a:rPr>
              <a:t>Conoce a tu cliente. Generar una relación cercana, directa, donde el cliente te conozca, incluso físicamente, asegura veracidad y credibilidad a tu marca. </a:t>
            </a:r>
          </a:p>
          <a:p>
            <a:br>
              <a:rPr lang="es-MX" sz="1500" b="0" dirty="0">
                <a:effectLst/>
              </a:rPr>
            </a:br>
            <a:endParaRPr lang="es-MX" sz="1500" b="1" i="0" u="none" strike="noStrike" dirty="0">
              <a:solidFill>
                <a:srgbClr val="696969"/>
              </a:solidFill>
              <a:effectLst/>
              <a:latin typeface="+mj-lt"/>
            </a:endParaRPr>
          </a:p>
        </p:txBody>
      </p:sp>
      <p:sp>
        <p:nvSpPr>
          <p:cNvPr id="10" name="CuadroTexto 9">
            <a:extLst>
              <a:ext uri="{FF2B5EF4-FFF2-40B4-BE49-F238E27FC236}">
                <a16:creationId xmlns:a16="http://schemas.microsoft.com/office/drawing/2014/main" id="{48D78361-8CB1-3F93-90FA-9202293DEC19}"/>
              </a:ext>
            </a:extLst>
          </p:cNvPr>
          <p:cNvSpPr txBox="1"/>
          <p:nvPr/>
        </p:nvSpPr>
        <p:spPr>
          <a:xfrm>
            <a:off x="658761" y="2430006"/>
            <a:ext cx="6469627" cy="1246495"/>
          </a:xfrm>
          <a:prstGeom prst="rect">
            <a:avLst/>
          </a:prstGeom>
          <a:noFill/>
        </p:spPr>
        <p:txBody>
          <a:bodyPr wrap="square">
            <a:spAutoFit/>
          </a:bodyPr>
          <a:lstStyle/>
          <a:p>
            <a:pPr algn="l"/>
            <a:r>
              <a:rPr lang="es-MX" sz="1500" b="1" i="0" u="none" strike="noStrike" dirty="0">
                <a:solidFill>
                  <a:srgbClr val="000000"/>
                </a:solidFill>
                <a:effectLst/>
                <a:latin typeface="Calibri" panose="020F0502020204030204" pitchFamily="34" charset="0"/>
              </a:rPr>
              <a:t>9</a:t>
            </a:r>
            <a:r>
              <a:rPr lang="es-MX" sz="1500" b="0" i="0" u="none" strike="noStrike" dirty="0">
                <a:solidFill>
                  <a:srgbClr val="000000"/>
                </a:solidFill>
                <a:effectLst/>
                <a:latin typeface="Calibri" panose="020F0502020204030204" pitchFamily="34" charset="0"/>
              </a:rPr>
              <a:t>. “Sé tu propio influencer. Al cliente si le interesa saber quién eres y tus experiencias” (Magdalena Maino). Eso lo conecta y fomenta la retroalimentación. La autenticidad y la intuición son grandes conectores y ganchos para generar empatía y credibilidad de tu marca. Tú identidad está puesta en cada una de las cosas que haces.</a:t>
            </a:r>
            <a:endParaRPr lang="es-MX" sz="1500" b="1" i="0" u="none" strike="noStrike" dirty="0">
              <a:solidFill>
                <a:srgbClr val="696969"/>
              </a:solidFill>
              <a:effectLst/>
              <a:latin typeface="+mj-lt"/>
            </a:endParaRPr>
          </a:p>
        </p:txBody>
      </p:sp>
      <p:sp>
        <p:nvSpPr>
          <p:cNvPr id="16" name="CuadroTexto 15">
            <a:extLst>
              <a:ext uri="{FF2B5EF4-FFF2-40B4-BE49-F238E27FC236}">
                <a16:creationId xmlns:a16="http://schemas.microsoft.com/office/drawing/2014/main" id="{20120A0E-EBE1-5226-153A-25DA859817FD}"/>
              </a:ext>
            </a:extLst>
          </p:cNvPr>
          <p:cNvSpPr txBox="1"/>
          <p:nvPr/>
        </p:nvSpPr>
        <p:spPr>
          <a:xfrm>
            <a:off x="616774" y="3691943"/>
            <a:ext cx="6528618" cy="1015663"/>
          </a:xfrm>
          <a:prstGeom prst="rect">
            <a:avLst/>
          </a:prstGeom>
          <a:noFill/>
        </p:spPr>
        <p:txBody>
          <a:bodyPr wrap="square">
            <a:spAutoFit/>
          </a:bodyPr>
          <a:lstStyle/>
          <a:p>
            <a:pPr algn="l"/>
            <a:r>
              <a:rPr lang="es-MX" sz="1500" b="1" i="0" u="none" strike="noStrike" dirty="0">
                <a:solidFill>
                  <a:srgbClr val="000000"/>
                </a:solidFill>
                <a:effectLst/>
                <a:latin typeface="Calibri" panose="020F0502020204030204" pitchFamily="34" charset="0"/>
              </a:rPr>
              <a:t>10</a:t>
            </a:r>
            <a:r>
              <a:rPr lang="es-MX" sz="1500" b="0" i="0" u="none" strike="noStrike" dirty="0">
                <a:solidFill>
                  <a:srgbClr val="000000"/>
                </a:solidFill>
                <a:effectLst/>
                <a:latin typeface="Calibri" panose="020F0502020204030204" pitchFamily="34" charset="0"/>
              </a:rPr>
              <a:t>. Aprende a escuchar su voz. Lo que tiene que decir una comunidad es importantísimo para las decisiones que tomarás para tu negocio. Tu cliente ¿cómo lo quiere hacer?, ¿cómo quiere comprar?, ¿quiere que lo llamen o contacten por correo?, ¿cómo quiere pagar?, ¿a qué está dispuesto en términos de tiempos?</a:t>
            </a:r>
            <a:endParaRPr lang="es-MX" sz="1500" b="1" i="0" u="none" strike="noStrike" dirty="0">
              <a:solidFill>
                <a:srgbClr val="696969"/>
              </a:solidFill>
              <a:effectLst/>
              <a:latin typeface="+mj-lt"/>
            </a:endParaRPr>
          </a:p>
        </p:txBody>
      </p:sp>
      <p:sp>
        <p:nvSpPr>
          <p:cNvPr id="9" name="CuadroTexto 8">
            <a:extLst>
              <a:ext uri="{FF2B5EF4-FFF2-40B4-BE49-F238E27FC236}">
                <a16:creationId xmlns:a16="http://schemas.microsoft.com/office/drawing/2014/main" id="{5A040EA5-A4E7-850E-B5AD-CE668D263E4D}"/>
              </a:ext>
            </a:extLst>
          </p:cNvPr>
          <p:cNvSpPr txBox="1"/>
          <p:nvPr/>
        </p:nvSpPr>
        <p:spPr>
          <a:xfrm>
            <a:off x="707921" y="275374"/>
            <a:ext cx="6002110" cy="149542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Reflexiones claves para subirse  e-commerce</a:t>
            </a:r>
          </a:p>
        </p:txBody>
      </p:sp>
      <p:sp>
        <p:nvSpPr>
          <p:cNvPr id="13" name="CuadroTexto 12">
            <a:extLst>
              <a:ext uri="{FF2B5EF4-FFF2-40B4-BE49-F238E27FC236}">
                <a16:creationId xmlns:a16="http://schemas.microsoft.com/office/drawing/2014/main" id="{043A9D28-82D7-CED7-F9BE-6DB666078D8C}"/>
              </a:ext>
            </a:extLst>
          </p:cNvPr>
          <p:cNvSpPr txBox="1"/>
          <p:nvPr/>
        </p:nvSpPr>
        <p:spPr>
          <a:xfrm>
            <a:off x="648930" y="4777587"/>
            <a:ext cx="6292644" cy="237757"/>
          </a:xfrm>
          <a:prstGeom prst="rect">
            <a:avLst/>
          </a:prstGeom>
          <a:noFill/>
        </p:spPr>
        <p:txBody>
          <a:bodyPr wrap="square">
            <a:spAutoFit/>
          </a:bodyPr>
          <a:lstStyle/>
          <a:p>
            <a:pPr>
              <a:lnSpc>
                <a:spcPct val="90000"/>
              </a:lnSpc>
              <a:spcBef>
                <a:spcPct val="0"/>
              </a:spcBef>
              <a:spcAft>
                <a:spcPts val="600"/>
              </a:spcAft>
            </a:pPr>
            <a:r>
              <a:rPr lang="en-US" sz="1050" b="1" dirty="0">
                <a:latin typeface="+mj-lt"/>
                <a:ea typeface="+mj-ea"/>
                <a:cs typeface="+mj-cs"/>
              </a:rPr>
              <a:t>*Extrato guía Cámara de Comercio de Santiago</a:t>
            </a:r>
          </a:p>
        </p:txBody>
      </p:sp>
      <p:pic>
        <p:nvPicPr>
          <p:cNvPr id="3" name="Imagen 2" descr="Mano de una persona con una laptop&#10;&#10;Descripción generada automáticamente con confianza media">
            <a:extLst>
              <a:ext uri="{FF2B5EF4-FFF2-40B4-BE49-F238E27FC236}">
                <a16:creationId xmlns:a16="http://schemas.microsoft.com/office/drawing/2014/main" id="{C873A9C4-4B55-98B8-2FDC-9CAE2B404422}"/>
              </a:ext>
            </a:extLst>
          </p:cNvPr>
          <p:cNvPicPr>
            <a:picLocks noChangeAspect="1"/>
          </p:cNvPicPr>
          <p:nvPr/>
        </p:nvPicPr>
        <p:blipFill rotWithShape="1">
          <a:blip r:embed="rId3"/>
          <a:srcRect l="6810"/>
          <a:stretch/>
        </p:blipFill>
        <p:spPr>
          <a:xfrm>
            <a:off x="7611182" y="1642710"/>
            <a:ext cx="4581433" cy="32537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3359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CuadroTexto 9">
            <a:extLst>
              <a:ext uri="{FF2B5EF4-FFF2-40B4-BE49-F238E27FC236}">
                <a16:creationId xmlns:a16="http://schemas.microsoft.com/office/drawing/2014/main" id="{48D78361-8CB1-3F93-90FA-9202293DEC19}"/>
              </a:ext>
            </a:extLst>
          </p:cNvPr>
          <p:cNvSpPr txBox="1"/>
          <p:nvPr/>
        </p:nvSpPr>
        <p:spPr>
          <a:xfrm>
            <a:off x="616773" y="3024291"/>
            <a:ext cx="9087666" cy="1246495"/>
          </a:xfrm>
          <a:prstGeom prst="rect">
            <a:avLst/>
          </a:prstGeom>
          <a:noFill/>
        </p:spPr>
        <p:txBody>
          <a:bodyPr wrap="square">
            <a:spAutoFit/>
          </a:bodyPr>
          <a:lstStyle/>
          <a:p>
            <a:pPr algn="l">
              <a:spcAft>
                <a:spcPts val="600"/>
              </a:spcAft>
            </a:pPr>
            <a:r>
              <a:rPr lang="es-MX" sz="1500" b="1" dirty="0">
                <a:solidFill>
                  <a:srgbClr val="000000"/>
                </a:solidFill>
                <a:latin typeface="Calibri" panose="020F0502020204030204" pitchFamily="34" charset="0"/>
              </a:rPr>
              <a:t>12</a:t>
            </a:r>
            <a:r>
              <a:rPr lang="es-MX" sz="1500" b="0" i="0" u="none" strike="noStrike" dirty="0">
                <a:solidFill>
                  <a:srgbClr val="000000"/>
                </a:solidFill>
                <a:effectLst/>
                <a:latin typeface="Calibri" panose="020F0502020204030204" pitchFamily="34" charset="0"/>
              </a:rPr>
              <a:t>. La representatividad es vital, puede permitirte llegar lejos. Muchas veces no la tomamos en cuenta y caemos en mostrar un producto en un cuerpo que no representa nuestros clientes. En el ecommerce es importante mostrar todos los ángulos de un producto y los alcances que este puede tener, si haces esto, logras la identificación de los clientes en él, haciéndole más fácil el proceso de compra. “El éxito de nuestro negocio estuvo en entender que las tallas eran un factor clave, necesitábamos mostrar todos los tipos de cuerpos” (Paula Labra)</a:t>
            </a:r>
            <a:endParaRPr lang="es-MX" sz="1500" b="1" i="0" u="none" strike="noStrike" dirty="0">
              <a:solidFill>
                <a:srgbClr val="696969"/>
              </a:solidFill>
              <a:effectLst/>
              <a:latin typeface="+mj-lt"/>
            </a:endParaRPr>
          </a:p>
        </p:txBody>
      </p:sp>
      <p:sp>
        <p:nvSpPr>
          <p:cNvPr id="16" name="CuadroTexto 15">
            <a:extLst>
              <a:ext uri="{FF2B5EF4-FFF2-40B4-BE49-F238E27FC236}">
                <a16:creationId xmlns:a16="http://schemas.microsoft.com/office/drawing/2014/main" id="{20120A0E-EBE1-5226-153A-25DA859817FD}"/>
              </a:ext>
            </a:extLst>
          </p:cNvPr>
          <p:cNvSpPr txBox="1"/>
          <p:nvPr/>
        </p:nvSpPr>
        <p:spPr>
          <a:xfrm>
            <a:off x="589942" y="4499162"/>
            <a:ext cx="8996510" cy="784830"/>
          </a:xfrm>
          <a:prstGeom prst="rect">
            <a:avLst/>
          </a:prstGeom>
          <a:noFill/>
        </p:spPr>
        <p:txBody>
          <a:bodyPr wrap="square">
            <a:spAutoFit/>
          </a:bodyPr>
          <a:lstStyle/>
          <a:p>
            <a:pPr algn="l">
              <a:spcAft>
                <a:spcPts val="600"/>
              </a:spcAft>
            </a:pPr>
            <a:r>
              <a:rPr lang="es-MX" sz="1500" b="1" i="0" u="none" strike="noStrike" dirty="0">
                <a:solidFill>
                  <a:srgbClr val="000000"/>
                </a:solidFill>
                <a:effectLst/>
                <a:latin typeface="Calibri" panose="020F0502020204030204" pitchFamily="34" charset="0"/>
              </a:rPr>
              <a:t>13</a:t>
            </a:r>
            <a:r>
              <a:rPr lang="es-MX" sz="1500" b="0" i="0" u="none" strike="noStrike" dirty="0">
                <a:solidFill>
                  <a:srgbClr val="000000"/>
                </a:solidFill>
                <a:effectLst/>
                <a:latin typeface="Calibri" panose="020F0502020204030204" pitchFamily="34" charset="0"/>
              </a:rPr>
              <a:t>. No pongas la venta como el principal indicador de éxito. Es muy importante, pero más que esto, es la experiencia completa del cliente, desde que ve tu producto en la página web hasta que lo recibe en sus manos y si es que necesita devolverlo, también lo tienes que tener considerado. </a:t>
            </a:r>
            <a:endParaRPr lang="es-MX" sz="1500" b="1" i="0" u="none" strike="noStrike" dirty="0">
              <a:solidFill>
                <a:srgbClr val="696969"/>
              </a:solidFill>
              <a:effectLst/>
              <a:latin typeface="+mj-lt"/>
            </a:endParaRPr>
          </a:p>
        </p:txBody>
      </p:sp>
      <p:sp>
        <p:nvSpPr>
          <p:cNvPr id="9" name="CuadroTexto 8">
            <a:extLst>
              <a:ext uri="{FF2B5EF4-FFF2-40B4-BE49-F238E27FC236}">
                <a16:creationId xmlns:a16="http://schemas.microsoft.com/office/drawing/2014/main" id="{5A040EA5-A4E7-850E-B5AD-CE668D263E4D}"/>
              </a:ext>
            </a:extLst>
          </p:cNvPr>
          <p:cNvSpPr txBox="1"/>
          <p:nvPr/>
        </p:nvSpPr>
        <p:spPr>
          <a:xfrm>
            <a:off x="707921" y="72081"/>
            <a:ext cx="6002110" cy="149542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Reflexiones claves para subirse  e-commerce</a:t>
            </a:r>
          </a:p>
        </p:txBody>
      </p:sp>
      <p:sp>
        <p:nvSpPr>
          <p:cNvPr id="13" name="CuadroTexto 12">
            <a:extLst>
              <a:ext uri="{FF2B5EF4-FFF2-40B4-BE49-F238E27FC236}">
                <a16:creationId xmlns:a16="http://schemas.microsoft.com/office/drawing/2014/main" id="{043A9D28-82D7-CED7-F9BE-6DB666078D8C}"/>
              </a:ext>
            </a:extLst>
          </p:cNvPr>
          <p:cNvSpPr txBox="1"/>
          <p:nvPr/>
        </p:nvSpPr>
        <p:spPr>
          <a:xfrm>
            <a:off x="707921" y="5260296"/>
            <a:ext cx="6292644" cy="237757"/>
          </a:xfrm>
          <a:prstGeom prst="rect">
            <a:avLst/>
          </a:prstGeom>
          <a:noFill/>
        </p:spPr>
        <p:txBody>
          <a:bodyPr wrap="square">
            <a:spAutoFit/>
          </a:bodyPr>
          <a:lstStyle/>
          <a:p>
            <a:pPr>
              <a:lnSpc>
                <a:spcPct val="90000"/>
              </a:lnSpc>
              <a:spcBef>
                <a:spcPct val="0"/>
              </a:spcBef>
              <a:spcAft>
                <a:spcPts val="600"/>
              </a:spcAft>
            </a:pPr>
            <a:r>
              <a:rPr lang="en-US" sz="1050" b="1" dirty="0">
                <a:latin typeface="+mj-lt"/>
                <a:ea typeface="+mj-ea"/>
                <a:cs typeface="+mj-cs"/>
              </a:rPr>
              <a:t>*Extrato guía Cámara de Comercio de Santiago</a:t>
            </a:r>
          </a:p>
        </p:txBody>
      </p:sp>
      <p:sp>
        <p:nvSpPr>
          <p:cNvPr id="3" name="CuadroTexto 2">
            <a:extLst>
              <a:ext uri="{FF2B5EF4-FFF2-40B4-BE49-F238E27FC236}">
                <a16:creationId xmlns:a16="http://schemas.microsoft.com/office/drawing/2014/main" id="{FB06E373-BBB1-E7AF-29F7-AB9657BAFC05}"/>
              </a:ext>
            </a:extLst>
          </p:cNvPr>
          <p:cNvSpPr txBox="1"/>
          <p:nvPr/>
        </p:nvSpPr>
        <p:spPr>
          <a:xfrm>
            <a:off x="558165" y="1948073"/>
            <a:ext cx="8901233" cy="757130"/>
          </a:xfrm>
          <a:prstGeom prst="rect">
            <a:avLst/>
          </a:prstGeom>
          <a:noFill/>
        </p:spPr>
        <p:txBody>
          <a:bodyPr wrap="square">
            <a:spAutoFit/>
          </a:bodyPr>
          <a:lstStyle/>
          <a:p>
            <a:pPr fontAlgn="base">
              <a:lnSpc>
                <a:spcPct val="90000"/>
              </a:lnSpc>
              <a:spcAft>
                <a:spcPts val="600"/>
              </a:spcAft>
            </a:pPr>
            <a:r>
              <a:rPr lang="en-US" b="1" dirty="0"/>
              <a:t>11</a:t>
            </a:r>
            <a:r>
              <a:rPr lang="en-US" b="1" i="0" u="none" strike="noStrike" dirty="0">
                <a:effectLst/>
              </a:rPr>
              <a:t>. </a:t>
            </a:r>
            <a:r>
              <a:rPr lang="en-US" sz="1500" b="0" i="0" u="none" strike="noStrike" dirty="0">
                <a:effectLst/>
              </a:rPr>
              <a:t>Tienes que estar dispuesto a arriesgar, probar, intentar, cambiar. Tener una reacción rápida, creativa y eficiente que considere y tenga en el centro y como foco siempre al cliente. No siempre lo que hagas, resultará. Se necesita de ensayo y error para llegar a la fórmula perfecta.</a:t>
            </a:r>
          </a:p>
        </p:txBody>
      </p:sp>
    </p:spTree>
    <p:extLst>
      <p:ext uri="{BB962C8B-B14F-4D97-AF65-F5344CB8AC3E}">
        <p14:creationId xmlns:p14="http://schemas.microsoft.com/office/powerpoint/2010/main" val="12580650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8581</TotalTime>
  <Words>2046</Words>
  <Application>Microsoft Office PowerPoint</Application>
  <PresentationFormat>Panorámica</PresentationFormat>
  <Paragraphs>113</Paragraphs>
  <Slides>18</Slides>
  <Notes>6</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18</vt:i4>
      </vt:variant>
    </vt:vector>
  </HeadingPairs>
  <TitlesOfParts>
    <vt:vector size="27" baseType="lpstr">
      <vt:lpstr>Arial</vt:lpstr>
      <vt:lpstr>Calibri</vt:lpstr>
      <vt:lpstr>Calibri Light</vt:lpstr>
      <vt:lpstr>Poppins</vt:lpstr>
      <vt:lpstr>Roboto</vt:lpstr>
      <vt:lpstr>Söhne</vt:lpstr>
      <vt:lpstr>Ubuntu</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Bravo Lira</dc:creator>
  <cp:lastModifiedBy>Jose Miguel Henriquez</cp:lastModifiedBy>
  <cp:revision>69</cp:revision>
  <dcterms:created xsi:type="dcterms:W3CDTF">2022-09-01T16:31:15Z</dcterms:created>
  <dcterms:modified xsi:type="dcterms:W3CDTF">2023-11-16T14:26:38Z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f4e9a4a-eb20-4aad-9a64-8872817c1a6f_Enabled">
    <vt:lpwstr>true</vt:lpwstr>
  </property>
  <property fmtid="{D5CDD505-2E9C-101B-9397-08002B2CF9AE}" pid="3" name="MSIP_Label_9f4e9a4a-eb20-4aad-9a64-8872817c1a6f_SetDate">
    <vt:lpwstr>2023-06-01T20:59:02Z</vt:lpwstr>
  </property>
  <property fmtid="{D5CDD505-2E9C-101B-9397-08002B2CF9AE}" pid="4" name="MSIP_Label_9f4e9a4a-eb20-4aad-9a64-8872817c1a6f_Method">
    <vt:lpwstr>Standard</vt:lpwstr>
  </property>
  <property fmtid="{D5CDD505-2E9C-101B-9397-08002B2CF9AE}" pid="5" name="MSIP_Label_9f4e9a4a-eb20-4aad-9a64-8872817c1a6f_Name">
    <vt:lpwstr>defa4170-0d19-0005-0004-bc88714345d2</vt:lpwstr>
  </property>
  <property fmtid="{D5CDD505-2E9C-101B-9397-08002B2CF9AE}" pid="6" name="MSIP_Label_9f4e9a4a-eb20-4aad-9a64-8872817c1a6f_SiteId">
    <vt:lpwstr>7a599002-001c-432c-846e-1ddca9f6b299</vt:lpwstr>
  </property>
  <property fmtid="{D5CDD505-2E9C-101B-9397-08002B2CF9AE}" pid="7" name="MSIP_Label_9f4e9a4a-eb20-4aad-9a64-8872817c1a6f_ActionId">
    <vt:lpwstr>5d20c5c1-0c9f-4f9b-b6ba-da01d02ac76d</vt:lpwstr>
  </property>
  <property fmtid="{D5CDD505-2E9C-101B-9397-08002B2CF9AE}" pid="8" name="MSIP_Label_9f4e9a4a-eb20-4aad-9a64-8872817c1a6f_ContentBits">
    <vt:lpwstr>0</vt:lpwstr>
  </property>
</Properties>
</file>