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316" r:id="rId3"/>
    <p:sldId id="261" r:id="rId4"/>
    <p:sldId id="262" r:id="rId5"/>
    <p:sldId id="331" r:id="rId6"/>
    <p:sldId id="319" r:id="rId7"/>
    <p:sldId id="389" r:id="rId8"/>
    <p:sldId id="390" r:id="rId9"/>
    <p:sldId id="391" r:id="rId10"/>
    <p:sldId id="374" r:id="rId11"/>
    <p:sldId id="392" r:id="rId12"/>
    <p:sldId id="393" r:id="rId13"/>
    <p:sldId id="394" r:id="rId14"/>
    <p:sldId id="395" r:id="rId15"/>
    <p:sldId id="396" r:id="rId16"/>
    <p:sldId id="397" r:id="rId17"/>
    <p:sldId id="398" r:id="rId18"/>
    <p:sldId id="399" r:id="rId19"/>
    <p:sldId id="400"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a:srgbClr val="009EA2"/>
    <a:srgbClr val="AF1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98DD0-4AFD-4640-91A5-FEB9B366C4BB}" v="167" dt="2023-11-21T03:41:36.59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714"/>
  </p:normalViewPr>
  <p:slideViewPr>
    <p:cSldViewPr snapToGrid="0" showGuides="1">
      <p:cViewPr varScale="1">
        <p:scale>
          <a:sx n="78" d="100"/>
          <a:sy n="78" d="100"/>
        </p:scale>
        <p:origin x="97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Miguel Henriquez" userId="0983e437fca833bc" providerId="LiveId" clId="{B7898DD0-4AFD-4640-91A5-FEB9B366C4BB}"/>
    <pc:docChg chg="undo custSel addSld delSld modSld sldOrd">
      <pc:chgData name="Jose Miguel Henriquez" userId="0983e437fca833bc" providerId="LiveId" clId="{B7898DD0-4AFD-4640-91A5-FEB9B366C4BB}" dt="2023-11-21T04:47:37.364" v="5801"/>
      <pc:docMkLst>
        <pc:docMk/>
      </pc:docMkLst>
      <pc:sldChg chg="modSp del mod">
        <pc:chgData name="Jose Miguel Henriquez" userId="0983e437fca833bc" providerId="LiveId" clId="{B7898DD0-4AFD-4640-91A5-FEB9B366C4BB}" dt="2023-11-20T19:39:22.555" v="4699" actId="47"/>
        <pc:sldMkLst>
          <pc:docMk/>
          <pc:sldMk cId="1079282430" sldId="256"/>
        </pc:sldMkLst>
        <pc:spChg chg="mod">
          <ac:chgData name="Jose Miguel Henriquez" userId="0983e437fca833bc" providerId="LiveId" clId="{B7898DD0-4AFD-4640-91A5-FEB9B366C4BB}" dt="2023-11-20T17:42:30.422" v="1441" actId="1037"/>
          <ac:spMkLst>
            <pc:docMk/>
            <pc:sldMk cId="1079282430" sldId="256"/>
            <ac:spMk id="10" creationId="{00000000-0000-0000-0000-000000000000}"/>
          </ac:spMkLst>
        </pc:spChg>
      </pc:sldChg>
      <pc:sldChg chg="modSp mod">
        <pc:chgData name="Jose Miguel Henriquez" userId="0983e437fca833bc" providerId="LiveId" clId="{B7898DD0-4AFD-4640-91A5-FEB9B366C4BB}" dt="2023-11-20T16:32:05.730" v="0" actId="113"/>
        <pc:sldMkLst>
          <pc:docMk/>
          <pc:sldMk cId="2089299013" sldId="262"/>
        </pc:sldMkLst>
        <pc:spChg chg="mod">
          <ac:chgData name="Jose Miguel Henriquez" userId="0983e437fca833bc" providerId="LiveId" clId="{B7898DD0-4AFD-4640-91A5-FEB9B366C4BB}" dt="2023-11-20T16:32:05.730" v="0" actId="113"/>
          <ac:spMkLst>
            <pc:docMk/>
            <pc:sldMk cId="2089299013" sldId="262"/>
            <ac:spMk id="3" creationId="{C9B88BB1-5D9B-2F8D-9BBE-2FD803926D71}"/>
          </ac:spMkLst>
        </pc:spChg>
      </pc:sldChg>
      <pc:sldChg chg="ord">
        <pc:chgData name="Jose Miguel Henriquez" userId="0983e437fca833bc" providerId="LiveId" clId="{B7898DD0-4AFD-4640-91A5-FEB9B366C4BB}" dt="2023-11-21T04:47:37.364" v="5801"/>
        <pc:sldMkLst>
          <pc:docMk/>
          <pc:sldMk cId="3504443020" sldId="316"/>
        </pc:sldMkLst>
      </pc:sldChg>
      <pc:sldChg chg="addSp delSp modSp mod">
        <pc:chgData name="Jose Miguel Henriquez" userId="0983e437fca833bc" providerId="LiveId" clId="{B7898DD0-4AFD-4640-91A5-FEB9B366C4BB}" dt="2023-11-20T19:34:54.173" v="4565" actId="478"/>
        <pc:sldMkLst>
          <pc:docMk/>
          <pc:sldMk cId="2237039792" sldId="319"/>
        </pc:sldMkLst>
        <pc:spChg chg="add mod">
          <ac:chgData name="Jose Miguel Henriquez" userId="0983e437fca833bc" providerId="LiveId" clId="{B7898DD0-4AFD-4640-91A5-FEB9B366C4BB}" dt="2023-11-20T17:56:05.085" v="1824" actId="20577"/>
          <ac:spMkLst>
            <pc:docMk/>
            <pc:sldMk cId="2237039792" sldId="319"/>
            <ac:spMk id="2" creationId="{409DD062-FC3C-0049-9F10-95BD6DEBBC69}"/>
          </ac:spMkLst>
        </pc:spChg>
        <pc:spChg chg="mod">
          <ac:chgData name="Jose Miguel Henriquez" userId="0983e437fca833bc" providerId="LiveId" clId="{B7898DD0-4AFD-4640-91A5-FEB9B366C4BB}" dt="2023-11-20T17:56:45.220" v="1844" actId="20577"/>
          <ac:spMkLst>
            <pc:docMk/>
            <pc:sldMk cId="2237039792" sldId="319"/>
            <ac:spMk id="4" creationId="{975D5C3B-3FF2-1F72-0499-8548222DB57E}"/>
          </ac:spMkLst>
        </pc:spChg>
        <pc:spChg chg="mod">
          <ac:chgData name="Jose Miguel Henriquez" userId="0983e437fca833bc" providerId="LiveId" clId="{B7898DD0-4AFD-4640-91A5-FEB9B366C4BB}" dt="2023-11-20T17:45:07.100" v="1520" actId="1035"/>
          <ac:spMkLst>
            <pc:docMk/>
            <pc:sldMk cId="2237039792" sldId="319"/>
            <ac:spMk id="5" creationId="{A9F48DF2-D33E-DE16-6978-8B69EFF88691}"/>
          </ac:spMkLst>
        </pc:spChg>
        <pc:spChg chg="add mod">
          <ac:chgData name="Jose Miguel Henriquez" userId="0983e437fca833bc" providerId="LiveId" clId="{B7898DD0-4AFD-4640-91A5-FEB9B366C4BB}" dt="2023-11-20T17:56:11.408" v="1830" actId="20577"/>
          <ac:spMkLst>
            <pc:docMk/>
            <pc:sldMk cId="2237039792" sldId="319"/>
            <ac:spMk id="6" creationId="{BEDCC67C-3B89-2716-897C-A7BC20276AA4}"/>
          </ac:spMkLst>
        </pc:spChg>
        <pc:spChg chg="add mod">
          <ac:chgData name="Jose Miguel Henriquez" userId="0983e437fca833bc" providerId="LiveId" clId="{B7898DD0-4AFD-4640-91A5-FEB9B366C4BB}" dt="2023-11-20T17:46:25.550" v="1654" actId="1035"/>
          <ac:spMkLst>
            <pc:docMk/>
            <pc:sldMk cId="2237039792" sldId="319"/>
            <ac:spMk id="7" creationId="{DD79927B-A344-1BD8-7864-3CA72403FC9A}"/>
          </ac:spMkLst>
        </pc:spChg>
        <pc:spChg chg="add mod">
          <ac:chgData name="Jose Miguel Henriquez" userId="0983e437fca833bc" providerId="LiveId" clId="{B7898DD0-4AFD-4640-91A5-FEB9B366C4BB}" dt="2023-11-20T17:56:26.557" v="1842" actId="20577"/>
          <ac:spMkLst>
            <pc:docMk/>
            <pc:sldMk cId="2237039792" sldId="319"/>
            <ac:spMk id="8" creationId="{19EA4798-114C-FCA9-9C41-1CA857C7BE91}"/>
          </ac:spMkLst>
        </pc:spChg>
        <pc:spChg chg="add del mod">
          <ac:chgData name="Jose Miguel Henriquez" userId="0983e437fca833bc" providerId="LiveId" clId="{B7898DD0-4AFD-4640-91A5-FEB9B366C4BB}" dt="2023-11-20T19:34:54.173" v="4565" actId="478"/>
          <ac:spMkLst>
            <pc:docMk/>
            <pc:sldMk cId="2237039792" sldId="319"/>
            <ac:spMk id="9" creationId="{18D373A5-BA04-2AF1-140C-078B22CFB071}"/>
          </ac:spMkLst>
        </pc:spChg>
        <pc:spChg chg="mod">
          <ac:chgData name="Jose Miguel Henriquez" userId="0983e437fca833bc" providerId="LiveId" clId="{B7898DD0-4AFD-4640-91A5-FEB9B366C4BB}" dt="2023-11-20T17:44:52.699" v="1503" actId="1035"/>
          <ac:spMkLst>
            <pc:docMk/>
            <pc:sldMk cId="2237039792" sldId="319"/>
            <ac:spMk id="10" creationId="{406E9881-D32B-967F-67E1-689EB68AD94E}"/>
          </ac:spMkLst>
        </pc:spChg>
        <pc:spChg chg="mod">
          <ac:chgData name="Jose Miguel Henriquez" userId="0983e437fca833bc" providerId="LiveId" clId="{B7898DD0-4AFD-4640-91A5-FEB9B366C4BB}" dt="2023-11-20T17:45:07.100" v="1520" actId="1035"/>
          <ac:spMkLst>
            <pc:docMk/>
            <pc:sldMk cId="2237039792" sldId="319"/>
            <ac:spMk id="13" creationId="{924343E8-33EF-17F2-CDAE-A35610D97014}"/>
          </ac:spMkLst>
        </pc:spChg>
        <pc:picChg chg="del">
          <ac:chgData name="Jose Miguel Henriquez" userId="0983e437fca833bc" providerId="LiveId" clId="{B7898DD0-4AFD-4640-91A5-FEB9B366C4BB}" dt="2023-11-20T17:43:41.224" v="1461" actId="478"/>
          <ac:picMkLst>
            <pc:docMk/>
            <pc:sldMk cId="2237039792" sldId="319"/>
            <ac:picMk id="3" creationId="{202FDEAB-BF04-0F34-D9CE-80CF151EDFAB}"/>
          </ac:picMkLst>
        </pc:picChg>
      </pc:sldChg>
      <pc:sldChg chg="addSp delSp modSp mod setBg">
        <pc:chgData name="Jose Miguel Henriquez" userId="0983e437fca833bc" providerId="LiveId" clId="{B7898DD0-4AFD-4640-91A5-FEB9B366C4BB}" dt="2023-11-20T17:44:12.758" v="1463" actId="26606"/>
        <pc:sldMkLst>
          <pc:docMk/>
          <pc:sldMk cId="773746328" sldId="331"/>
        </pc:sldMkLst>
        <pc:spChg chg="mod">
          <ac:chgData name="Jose Miguel Henriquez" userId="0983e437fca833bc" providerId="LiveId" clId="{B7898DD0-4AFD-4640-91A5-FEB9B366C4BB}" dt="2023-11-20T17:44:12.758" v="1463" actId="26606"/>
          <ac:spMkLst>
            <pc:docMk/>
            <pc:sldMk cId="773746328" sldId="331"/>
            <ac:spMk id="2" creationId="{77C114D2-6A01-1F51-AD43-2574B2FE593F}"/>
          </ac:spMkLst>
        </pc:spChg>
        <pc:spChg chg="mod">
          <ac:chgData name="Jose Miguel Henriquez" userId="0983e437fca833bc" providerId="LiveId" clId="{B7898DD0-4AFD-4640-91A5-FEB9B366C4BB}" dt="2023-11-20T17:44:12.758" v="1463" actId="26606"/>
          <ac:spMkLst>
            <pc:docMk/>
            <pc:sldMk cId="773746328" sldId="331"/>
            <ac:spMk id="4" creationId="{3F682A22-AC13-D120-15ED-6888AAA04886}"/>
          </ac:spMkLst>
        </pc:spChg>
        <pc:spChg chg="add del">
          <ac:chgData name="Jose Miguel Henriquez" userId="0983e437fca833bc" providerId="LiveId" clId="{B7898DD0-4AFD-4640-91A5-FEB9B366C4BB}" dt="2023-11-20T17:44:12.758" v="1463" actId="26606"/>
          <ac:spMkLst>
            <pc:docMk/>
            <pc:sldMk cId="773746328" sldId="331"/>
            <ac:spMk id="10" creationId="{AE3A741D-C19B-960A-5803-1C5887147820}"/>
          </ac:spMkLst>
        </pc:spChg>
        <pc:spChg chg="add del">
          <ac:chgData name="Jose Miguel Henriquez" userId="0983e437fca833bc" providerId="LiveId" clId="{B7898DD0-4AFD-4640-91A5-FEB9B366C4BB}" dt="2023-11-20T17:44:12.758" v="1463" actId="26606"/>
          <ac:spMkLst>
            <pc:docMk/>
            <pc:sldMk cId="773746328" sldId="331"/>
            <ac:spMk id="12" creationId="{DC39DE25-0E4E-0AA7-0932-1D78C2372786}"/>
          </ac:spMkLst>
        </pc:spChg>
        <pc:spChg chg="add del">
          <ac:chgData name="Jose Miguel Henriquez" userId="0983e437fca833bc" providerId="LiveId" clId="{B7898DD0-4AFD-4640-91A5-FEB9B366C4BB}" dt="2023-11-20T17:44:12.758" v="1463" actId="26606"/>
          <ac:spMkLst>
            <pc:docMk/>
            <pc:sldMk cId="773746328" sldId="331"/>
            <ac:spMk id="14" creationId="{8D6EA299-0840-6DEA-E670-C49AEBC87E89}"/>
          </ac:spMkLst>
        </pc:spChg>
        <pc:picChg chg="add del">
          <ac:chgData name="Jose Miguel Henriquez" userId="0983e437fca833bc" providerId="LiveId" clId="{B7898DD0-4AFD-4640-91A5-FEB9B366C4BB}" dt="2023-11-20T17:44:12.758" v="1463" actId="26606"/>
          <ac:picMkLst>
            <pc:docMk/>
            <pc:sldMk cId="773746328" sldId="331"/>
            <ac:picMk id="6" creationId="{BA4499CD-1502-D5C0-709C-6C59E489185B}"/>
          </ac:picMkLst>
        </pc:picChg>
      </pc:sldChg>
      <pc:sldChg chg="addSp delSp modSp mod">
        <pc:chgData name="Jose Miguel Henriquez" userId="0983e437fca833bc" providerId="LiveId" clId="{B7898DD0-4AFD-4640-91A5-FEB9B366C4BB}" dt="2023-11-20T21:17:57.978" v="5044" actId="27636"/>
        <pc:sldMkLst>
          <pc:docMk/>
          <pc:sldMk cId="2312778347" sldId="374"/>
        </pc:sldMkLst>
        <pc:spChg chg="del">
          <ac:chgData name="Jose Miguel Henriquez" userId="0983e437fca833bc" providerId="LiveId" clId="{B7898DD0-4AFD-4640-91A5-FEB9B366C4BB}" dt="2023-11-20T19:46:18.914" v="4718" actId="478"/>
          <ac:spMkLst>
            <pc:docMk/>
            <pc:sldMk cId="2312778347" sldId="374"/>
            <ac:spMk id="3" creationId="{ED82C649-3D4B-D86A-25F2-FACBAA6FB3B9}"/>
          </ac:spMkLst>
        </pc:spChg>
        <pc:spChg chg="add mod">
          <ac:chgData name="Jose Miguel Henriquez" userId="0983e437fca833bc" providerId="LiveId" clId="{B7898DD0-4AFD-4640-91A5-FEB9B366C4BB}" dt="2023-11-20T21:15:59.955" v="4944" actId="1036"/>
          <ac:spMkLst>
            <pc:docMk/>
            <pc:sldMk cId="2312778347" sldId="374"/>
            <ac:spMk id="4" creationId="{45A39207-F332-1B4A-535B-4D9416C6C4B5}"/>
          </ac:spMkLst>
        </pc:spChg>
        <pc:spChg chg="add mod">
          <ac:chgData name="Jose Miguel Henriquez" userId="0983e437fca833bc" providerId="LiveId" clId="{B7898DD0-4AFD-4640-91A5-FEB9B366C4BB}" dt="2023-11-20T21:17:00.750" v="5015" actId="1076"/>
          <ac:spMkLst>
            <pc:docMk/>
            <pc:sldMk cId="2312778347" sldId="374"/>
            <ac:spMk id="6" creationId="{52BD79C2-27C9-B337-359A-C4A9BD400411}"/>
          </ac:spMkLst>
        </pc:spChg>
        <pc:spChg chg="del">
          <ac:chgData name="Jose Miguel Henriquez" userId="0983e437fca833bc" providerId="LiveId" clId="{B7898DD0-4AFD-4640-91A5-FEB9B366C4BB}" dt="2023-11-20T19:46:18.914" v="4718" actId="478"/>
          <ac:spMkLst>
            <pc:docMk/>
            <pc:sldMk cId="2312778347" sldId="374"/>
            <ac:spMk id="8" creationId="{5605C3D6-7E8D-DF4F-9010-0D82EA903CCB}"/>
          </ac:spMkLst>
        </pc:spChg>
        <pc:spChg chg="mod">
          <ac:chgData name="Jose Miguel Henriquez" userId="0983e437fca833bc" providerId="LiveId" clId="{B7898DD0-4AFD-4640-91A5-FEB9B366C4BB}" dt="2023-11-20T21:17:25.100" v="5020" actId="1076"/>
          <ac:spMkLst>
            <pc:docMk/>
            <pc:sldMk cId="2312778347" sldId="374"/>
            <ac:spMk id="9" creationId="{5A040EA5-A4E7-850E-B5AD-CE668D263E4D}"/>
          </ac:spMkLst>
        </pc:spChg>
        <pc:spChg chg="del">
          <ac:chgData name="Jose Miguel Henriquez" userId="0983e437fca833bc" providerId="LiveId" clId="{B7898DD0-4AFD-4640-91A5-FEB9B366C4BB}" dt="2023-11-20T19:46:18.914" v="4718" actId="478"/>
          <ac:spMkLst>
            <pc:docMk/>
            <pc:sldMk cId="2312778347" sldId="374"/>
            <ac:spMk id="10" creationId="{48D78361-8CB1-3F93-90FA-9202293DEC19}"/>
          </ac:spMkLst>
        </pc:spChg>
        <pc:spChg chg="del mod">
          <ac:chgData name="Jose Miguel Henriquez" userId="0983e437fca833bc" providerId="LiveId" clId="{B7898DD0-4AFD-4640-91A5-FEB9B366C4BB}" dt="2023-11-20T19:40:46.791" v="4712" actId="478"/>
          <ac:spMkLst>
            <pc:docMk/>
            <pc:sldMk cId="2312778347" sldId="374"/>
            <ac:spMk id="13" creationId="{043A9D28-82D7-CED7-F9BE-6DB666078D8C}"/>
          </ac:spMkLst>
        </pc:spChg>
        <pc:spChg chg="del">
          <ac:chgData name="Jose Miguel Henriquez" userId="0983e437fca833bc" providerId="LiveId" clId="{B7898DD0-4AFD-4640-91A5-FEB9B366C4BB}" dt="2023-11-20T19:46:18.914" v="4718" actId="478"/>
          <ac:spMkLst>
            <pc:docMk/>
            <pc:sldMk cId="2312778347" sldId="374"/>
            <ac:spMk id="16" creationId="{20120A0E-EBE1-5226-153A-25DA859817FD}"/>
          </ac:spMkLst>
        </pc:spChg>
        <pc:spChg chg="add del mod">
          <ac:chgData name="Jose Miguel Henriquez" userId="0983e437fca833bc" providerId="LiveId" clId="{B7898DD0-4AFD-4640-91A5-FEB9B366C4BB}" dt="2023-11-20T21:13:27.497" v="4844"/>
          <ac:spMkLst>
            <pc:docMk/>
            <pc:sldMk cId="2312778347" sldId="374"/>
            <ac:spMk id="21" creationId="{FD537AFC-199E-23D7-B00E-FCB7504122B4}"/>
          </ac:spMkLst>
        </pc:spChg>
        <pc:spChg chg="add mod">
          <ac:chgData name="Jose Miguel Henriquez" userId="0983e437fca833bc" providerId="LiveId" clId="{B7898DD0-4AFD-4640-91A5-FEB9B366C4BB}" dt="2023-11-20T21:17:44.810" v="5024" actId="13926"/>
          <ac:spMkLst>
            <pc:docMk/>
            <pc:sldMk cId="2312778347" sldId="374"/>
            <ac:spMk id="22" creationId="{7B506396-1341-D960-FB9C-0C618D9A078C}"/>
          </ac:spMkLst>
        </pc:spChg>
        <pc:spChg chg="add mod">
          <ac:chgData name="Jose Miguel Henriquez" userId="0983e437fca833bc" providerId="LiveId" clId="{B7898DD0-4AFD-4640-91A5-FEB9B366C4BB}" dt="2023-11-20T21:17:57.978" v="5044" actId="27636"/>
          <ac:spMkLst>
            <pc:docMk/>
            <pc:sldMk cId="2312778347" sldId="374"/>
            <ac:spMk id="23" creationId="{BF0F0B1E-1234-2E16-28F5-092E9A28D8DC}"/>
          </ac:spMkLst>
        </pc:spChg>
        <pc:picChg chg="del">
          <ac:chgData name="Jose Miguel Henriquez" userId="0983e437fca833bc" providerId="LiveId" clId="{B7898DD0-4AFD-4640-91A5-FEB9B366C4BB}" dt="2023-11-20T19:36:39.913" v="4698" actId="478"/>
          <ac:picMkLst>
            <pc:docMk/>
            <pc:sldMk cId="2312778347" sldId="374"/>
            <ac:picMk id="7" creationId="{004D06A2-C008-7706-6379-F0A99CA4E1A7}"/>
          </ac:picMkLst>
        </pc:picChg>
        <pc:picChg chg="add mod">
          <ac:chgData name="Jose Miguel Henriquez" userId="0983e437fca833bc" providerId="LiveId" clId="{B7898DD0-4AFD-4640-91A5-FEB9B366C4BB}" dt="2023-11-20T21:16:56.012" v="5014" actId="1036"/>
          <ac:picMkLst>
            <pc:docMk/>
            <pc:sldMk cId="2312778347" sldId="374"/>
            <ac:picMk id="12" creationId="{70207AF8-3386-C87A-84B4-FB3AFB1A31B1}"/>
          </ac:picMkLst>
        </pc:picChg>
        <pc:picChg chg="add mod">
          <ac:chgData name="Jose Miguel Henriquez" userId="0983e437fca833bc" providerId="LiveId" clId="{B7898DD0-4AFD-4640-91A5-FEB9B366C4BB}" dt="2023-11-20T21:16:48.458" v="4978" actId="1036"/>
          <ac:picMkLst>
            <pc:docMk/>
            <pc:sldMk cId="2312778347" sldId="374"/>
            <ac:picMk id="15" creationId="{9B1B5ED4-B42D-1989-C2F2-332B851EE800}"/>
          </ac:picMkLst>
        </pc:picChg>
        <pc:picChg chg="add mod">
          <ac:chgData name="Jose Miguel Henriquez" userId="0983e437fca833bc" providerId="LiveId" clId="{B7898DD0-4AFD-4640-91A5-FEB9B366C4BB}" dt="2023-11-20T20:34:08.436" v="4831" actId="1076"/>
          <ac:picMkLst>
            <pc:docMk/>
            <pc:sldMk cId="2312778347" sldId="374"/>
            <ac:picMk id="18" creationId="{DCCC2BDD-E991-F773-2622-21E3C6E1BE8C}"/>
          </ac:picMkLst>
        </pc:picChg>
        <pc:picChg chg="add mod">
          <ac:chgData name="Jose Miguel Henriquez" userId="0983e437fca833bc" providerId="LiveId" clId="{B7898DD0-4AFD-4640-91A5-FEB9B366C4BB}" dt="2023-11-20T21:16:21.144" v="4947" actId="14100"/>
          <ac:picMkLst>
            <pc:docMk/>
            <pc:sldMk cId="2312778347" sldId="374"/>
            <ac:picMk id="20" creationId="{246332EF-A171-E431-D91D-C1EDD782631A}"/>
          </ac:picMkLst>
        </pc:picChg>
      </pc:sldChg>
      <pc:sldChg chg="del">
        <pc:chgData name="Jose Miguel Henriquez" userId="0983e437fca833bc" providerId="LiveId" clId="{B7898DD0-4AFD-4640-91A5-FEB9B366C4BB}" dt="2023-11-20T19:39:26.176" v="4710" actId="47"/>
        <pc:sldMkLst>
          <pc:docMk/>
          <pc:sldMk cId="2903182578" sldId="375"/>
        </pc:sldMkLst>
      </pc:sldChg>
      <pc:sldChg chg="del">
        <pc:chgData name="Jose Miguel Henriquez" userId="0983e437fca833bc" providerId="LiveId" clId="{B7898DD0-4AFD-4640-91A5-FEB9B366C4BB}" dt="2023-11-20T19:39:25.033" v="4709" actId="47"/>
        <pc:sldMkLst>
          <pc:docMk/>
          <pc:sldMk cId="1413359073" sldId="376"/>
        </pc:sldMkLst>
      </pc:sldChg>
      <pc:sldChg chg="del">
        <pc:chgData name="Jose Miguel Henriquez" userId="0983e437fca833bc" providerId="LiveId" clId="{B7898DD0-4AFD-4640-91A5-FEB9B366C4BB}" dt="2023-11-20T19:39:24.764" v="4708" actId="47"/>
        <pc:sldMkLst>
          <pc:docMk/>
          <pc:sldMk cId="1258065090" sldId="377"/>
        </pc:sldMkLst>
      </pc:sldChg>
      <pc:sldChg chg="del">
        <pc:chgData name="Jose Miguel Henriquez" userId="0983e437fca833bc" providerId="LiveId" clId="{B7898DD0-4AFD-4640-91A5-FEB9B366C4BB}" dt="2023-11-20T19:39:24.163" v="4707" actId="47"/>
        <pc:sldMkLst>
          <pc:docMk/>
          <pc:sldMk cId="1048003457" sldId="378"/>
        </pc:sldMkLst>
      </pc:sldChg>
      <pc:sldChg chg="del">
        <pc:chgData name="Jose Miguel Henriquez" userId="0983e437fca833bc" providerId="LiveId" clId="{B7898DD0-4AFD-4640-91A5-FEB9B366C4BB}" dt="2023-11-20T19:39:24.004" v="4706" actId="47"/>
        <pc:sldMkLst>
          <pc:docMk/>
          <pc:sldMk cId="1771893516" sldId="379"/>
        </pc:sldMkLst>
      </pc:sldChg>
      <pc:sldChg chg="del">
        <pc:chgData name="Jose Miguel Henriquez" userId="0983e437fca833bc" providerId="LiveId" clId="{B7898DD0-4AFD-4640-91A5-FEB9B366C4BB}" dt="2023-11-20T19:39:23.831" v="4705" actId="47"/>
        <pc:sldMkLst>
          <pc:docMk/>
          <pc:sldMk cId="3788391749" sldId="380"/>
        </pc:sldMkLst>
      </pc:sldChg>
      <pc:sldChg chg="del">
        <pc:chgData name="Jose Miguel Henriquez" userId="0983e437fca833bc" providerId="LiveId" clId="{B7898DD0-4AFD-4640-91A5-FEB9B366C4BB}" dt="2023-11-20T19:39:22.676" v="4700" actId="47"/>
        <pc:sldMkLst>
          <pc:docMk/>
          <pc:sldMk cId="708855724" sldId="384"/>
        </pc:sldMkLst>
      </pc:sldChg>
      <pc:sldChg chg="del">
        <pc:chgData name="Jose Miguel Henriquez" userId="0983e437fca833bc" providerId="LiveId" clId="{B7898DD0-4AFD-4640-91A5-FEB9B366C4BB}" dt="2023-11-20T19:39:23.281" v="4704" actId="47"/>
        <pc:sldMkLst>
          <pc:docMk/>
          <pc:sldMk cId="2107921557" sldId="385"/>
        </pc:sldMkLst>
      </pc:sldChg>
      <pc:sldChg chg="del">
        <pc:chgData name="Jose Miguel Henriquez" userId="0983e437fca833bc" providerId="LiveId" clId="{B7898DD0-4AFD-4640-91A5-FEB9B366C4BB}" dt="2023-11-20T19:39:23.120" v="4703" actId="47"/>
        <pc:sldMkLst>
          <pc:docMk/>
          <pc:sldMk cId="1061602794" sldId="386"/>
        </pc:sldMkLst>
      </pc:sldChg>
      <pc:sldChg chg="del">
        <pc:chgData name="Jose Miguel Henriquez" userId="0983e437fca833bc" providerId="LiveId" clId="{B7898DD0-4AFD-4640-91A5-FEB9B366C4BB}" dt="2023-11-20T19:39:22.977" v="4702" actId="47"/>
        <pc:sldMkLst>
          <pc:docMk/>
          <pc:sldMk cId="1414012019" sldId="387"/>
        </pc:sldMkLst>
      </pc:sldChg>
      <pc:sldChg chg="del">
        <pc:chgData name="Jose Miguel Henriquez" userId="0983e437fca833bc" providerId="LiveId" clId="{B7898DD0-4AFD-4640-91A5-FEB9B366C4BB}" dt="2023-11-20T19:39:22.834" v="4701" actId="47"/>
        <pc:sldMkLst>
          <pc:docMk/>
          <pc:sldMk cId="1536448240" sldId="388"/>
        </pc:sldMkLst>
      </pc:sldChg>
      <pc:sldChg chg="addSp delSp modSp add mod setBg delDesignElem">
        <pc:chgData name="Jose Miguel Henriquez" userId="0983e437fca833bc" providerId="LiveId" clId="{B7898DD0-4AFD-4640-91A5-FEB9B366C4BB}" dt="2023-11-20T19:32:47.423" v="4549" actId="1076"/>
        <pc:sldMkLst>
          <pc:docMk/>
          <pc:sldMk cId="3834909087" sldId="389"/>
        </pc:sldMkLst>
        <pc:spChg chg="del">
          <ac:chgData name="Jose Miguel Henriquez" userId="0983e437fca833bc" providerId="LiveId" clId="{B7898DD0-4AFD-4640-91A5-FEB9B366C4BB}" dt="2023-11-20T18:00:21.460" v="1886" actId="478"/>
          <ac:spMkLst>
            <pc:docMk/>
            <pc:sldMk cId="3834909087" sldId="389"/>
            <ac:spMk id="2" creationId="{409DD062-FC3C-0049-9F10-95BD6DEBBC69}"/>
          </ac:spMkLst>
        </pc:spChg>
        <pc:spChg chg="mod">
          <ac:chgData name="Jose Miguel Henriquez" userId="0983e437fca833bc" providerId="LiveId" clId="{B7898DD0-4AFD-4640-91A5-FEB9B366C4BB}" dt="2023-11-20T19:32:38.864" v="4547" actId="255"/>
          <ac:spMkLst>
            <pc:docMk/>
            <pc:sldMk cId="3834909087" sldId="389"/>
            <ac:spMk id="4" creationId="{975D5C3B-3FF2-1F72-0499-8548222DB57E}"/>
          </ac:spMkLst>
        </pc:spChg>
        <pc:spChg chg="del">
          <ac:chgData name="Jose Miguel Henriquez" userId="0983e437fca833bc" providerId="LiveId" clId="{B7898DD0-4AFD-4640-91A5-FEB9B366C4BB}" dt="2023-11-20T18:00:21.460" v="1886" actId="478"/>
          <ac:spMkLst>
            <pc:docMk/>
            <pc:sldMk cId="3834909087" sldId="389"/>
            <ac:spMk id="5" creationId="{A9F48DF2-D33E-DE16-6978-8B69EFF88691}"/>
          </ac:spMkLst>
        </pc:spChg>
        <pc:spChg chg="del">
          <ac:chgData name="Jose Miguel Henriquez" userId="0983e437fca833bc" providerId="LiveId" clId="{B7898DD0-4AFD-4640-91A5-FEB9B366C4BB}" dt="2023-11-20T18:00:21.460" v="1886" actId="478"/>
          <ac:spMkLst>
            <pc:docMk/>
            <pc:sldMk cId="3834909087" sldId="389"/>
            <ac:spMk id="6" creationId="{BEDCC67C-3B89-2716-897C-A7BC20276AA4}"/>
          </ac:spMkLst>
        </pc:spChg>
        <pc:spChg chg="del">
          <ac:chgData name="Jose Miguel Henriquez" userId="0983e437fca833bc" providerId="LiveId" clId="{B7898DD0-4AFD-4640-91A5-FEB9B366C4BB}" dt="2023-11-20T18:00:21.460" v="1886" actId="478"/>
          <ac:spMkLst>
            <pc:docMk/>
            <pc:sldMk cId="3834909087" sldId="389"/>
            <ac:spMk id="7" creationId="{DD79927B-A344-1BD8-7864-3CA72403FC9A}"/>
          </ac:spMkLst>
        </pc:spChg>
        <pc:spChg chg="del">
          <ac:chgData name="Jose Miguel Henriquez" userId="0983e437fca833bc" providerId="LiveId" clId="{B7898DD0-4AFD-4640-91A5-FEB9B366C4BB}" dt="2023-11-20T18:00:21.460" v="1886" actId="478"/>
          <ac:spMkLst>
            <pc:docMk/>
            <pc:sldMk cId="3834909087" sldId="389"/>
            <ac:spMk id="8" creationId="{19EA4798-114C-FCA9-9C41-1CA857C7BE91}"/>
          </ac:spMkLst>
        </pc:spChg>
        <pc:spChg chg="add mod">
          <ac:chgData name="Jose Miguel Henriquez" userId="0983e437fca833bc" providerId="LiveId" clId="{B7898DD0-4AFD-4640-91A5-FEB9B366C4BB}" dt="2023-11-20T19:32:45.409" v="4548" actId="1076"/>
          <ac:spMkLst>
            <pc:docMk/>
            <pc:sldMk cId="3834909087" sldId="389"/>
            <ac:spMk id="9" creationId="{E1740C44-719F-BC16-67E1-253CE48E81FA}"/>
          </ac:spMkLst>
        </pc:spChg>
        <pc:spChg chg="mod">
          <ac:chgData name="Jose Miguel Henriquez" userId="0983e437fca833bc" providerId="LiveId" clId="{B7898DD0-4AFD-4640-91A5-FEB9B366C4BB}" dt="2023-11-20T18:03:56.987" v="1935" actId="1036"/>
          <ac:spMkLst>
            <pc:docMk/>
            <pc:sldMk cId="3834909087" sldId="389"/>
            <ac:spMk id="10" creationId="{406E9881-D32B-967F-67E1-689EB68AD94E}"/>
          </ac:spMkLst>
        </pc:spChg>
        <pc:spChg chg="add mod">
          <ac:chgData name="Jose Miguel Henriquez" userId="0983e437fca833bc" providerId="LiveId" clId="{B7898DD0-4AFD-4640-91A5-FEB9B366C4BB}" dt="2023-11-20T19:32:47.423" v="4549" actId="1076"/>
          <ac:spMkLst>
            <pc:docMk/>
            <pc:sldMk cId="3834909087" sldId="389"/>
            <ac:spMk id="11" creationId="{28E79B07-1304-E05F-DAC8-6263E5301554}"/>
          </ac:spMkLst>
        </pc:spChg>
        <pc:spChg chg="del">
          <ac:chgData name="Jose Miguel Henriquez" userId="0983e437fca833bc" providerId="LiveId" clId="{B7898DD0-4AFD-4640-91A5-FEB9B366C4BB}" dt="2023-11-20T18:00:21.460" v="1886" actId="478"/>
          <ac:spMkLst>
            <pc:docMk/>
            <pc:sldMk cId="3834909087" sldId="389"/>
            <ac:spMk id="13" creationId="{924343E8-33EF-17F2-CDAE-A35610D97014}"/>
          </ac:spMkLst>
        </pc:spChg>
        <pc:spChg chg="add del mod">
          <ac:chgData name="Jose Miguel Henriquez" userId="0983e437fca833bc" providerId="LiveId" clId="{B7898DD0-4AFD-4640-91A5-FEB9B366C4BB}" dt="2023-11-20T18:01:47.576" v="1889"/>
          <ac:spMkLst>
            <pc:docMk/>
            <pc:sldMk cId="3834909087" sldId="389"/>
            <ac:spMk id="14" creationId="{077D9DAC-A06B-0362-9F0D-AE1490FBE471}"/>
          </ac:spMkLst>
        </pc:spChg>
        <pc:spChg chg="add del mod">
          <ac:chgData name="Jose Miguel Henriquez" userId="0983e437fca833bc" providerId="LiveId" clId="{B7898DD0-4AFD-4640-91A5-FEB9B366C4BB}" dt="2023-11-20T18:01:47.576" v="1889"/>
          <ac:spMkLst>
            <pc:docMk/>
            <pc:sldMk cId="3834909087" sldId="389"/>
            <ac:spMk id="15" creationId="{EE399B1E-62DC-0F16-69E5-298BFFBD8BC4}"/>
          </ac:spMkLst>
        </pc:spChg>
        <pc:spChg chg="add del mod">
          <ac:chgData name="Jose Miguel Henriquez" userId="0983e437fca833bc" providerId="LiveId" clId="{B7898DD0-4AFD-4640-91A5-FEB9B366C4BB}" dt="2023-11-20T18:01:57.020" v="1891"/>
          <ac:spMkLst>
            <pc:docMk/>
            <pc:sldMk cId="3834909087" sldId="389"/>
            <ac:spMk id="17" creationId="{002C9605-6166-7B6A-C6E2-9A8898E178B7}"/>
          </ac:spMkLst>
        </pc:spChg>
        <pc:spChg chg="add del mod">
          <ac:chgData name="Jose Miguel Henriquez" userId="0983e437fca833bc" providerId="LiveId" clId="{B7898DD0-4AFD-4640-91A5-FEB9B366C4BB}" dt="2023-11-20T18:01:57.020" v="1891"/>
          <ac:spMkLst>
            <pc:docMk/>
            <pc:sldMk cId="3834909087" sldId="389"/>
            <ac:spMk id="18" creationId="{73889C93-64E5-8597-1FB8-63CF608EC26E}"/>
          </ac:spMkLst>
        </pc:spChg>
        <pc:spChg chg="del">
          <ac:chgData name="Jose Miguel Henriquez" userId="0983e437fca833bc" providerId="LiveId" clId="{B7898DD0-4AFD-4640-91A5-FEB9B366C4BB}" dt="2023-11-20T17:59:27.348" v="1846"/>
          <ac:spMkLst>
            <pc:docMk/>
            <pc:sldMk cId="3834909087" sldId="389"/>
            <ac:spMk id="44" creationId="{D1D34770-47A8-402C-AF23-2B653F2D88C1}"/>
          </ac:spMkLst>
        </pc:spChg>
        <pc:picChg chg="add mod">
          <ac:chgData name="Jose Miguel Henriquez" userId="0983e437fca833bc" providerId="LiveId" clId="{B7898DD0-4AFD-4640-91A5-FEB9B366C4BB}" dt="2023-11-20T18:01:28.386" v="1887"/>
          <ac:picMkLst>
            <pc:docMk/>
            <pc:sldMk cId="3834909087" sldId="389"/>
            <ac:picMk id="3" creationId="{6A878BFA-5BB5-9EE9-95C9-331CB109DCB1}"/>
          </ac:picMkLst>
        </pc:picChg>
        <pc:picChg chg="add del mod">
          <ac:chgData name="Jose Miguel Henriquez" userId="0983e437fca833bc" providerId="LiveId" clId="{B7898DD0-4AFD-4640-91A5-FEB9B366C4BB}" dt="2023-11-20T18:01:47.576" v="1889"/>
          <ac:picMkLst>
            <pc:docMk/>
            <pc:sldMk cId="3834909087" sldId="389"/>
            <ac:picMk id="12" creationId="{97AF5187-3C74-7DBB-4B45-02DC3049F6AD}"/>
          </ac:picMkLst>
        </pc:picChg>
        <pc:picChg chg="add del mod">
          <ac:chgData name="Jose Miguel Henriquez" userId="0983e437fca833bc" providerId="LiveId" clId="{B7898DD0-4AFD-4640-91A5-FEB9B366C4BB}" dt="2023-11-20T18:01:57.020" v="1891"/>
          <ac:picMkLst>
            <pc:docMk/>
            <pc:sldMk cId="3834909087" sldId="389"/>
            <ac:picMk id="16" creationId="{6CFB5EEF-CC63-68D5-BCA9-5E4836624DDC}"/>
          </ac:picMkLst>
        </pc:picChg>
      </pc:sldChg>
      <pc:sldChg chg="addSp delSp modSp add mod">
        <pc:chgData name="Jose Miguel Henriquez" userId="0983e437fca833bc" providerId="LiveId" clId="{B7898DD0-4AFD-4640-91A5-FEB9B366C4BB}" dt="2023-11-20T19:29:01.115" v="4520" actId="478"/>
        <pc:sldMkLst>
          <pc:docMk/>
          <pc:sldMk cId="1996144214" sldId="390"/>
        </pc:sldMkLst>
        <pc:spChg chg="add del">
          <ac:chgData name="Jose Miguel Henriquez" userId="0983e437fca833bc" providerId="LiveId" clId="{B7898DD0-4AFD-4640-91A5-FEB9B366C4BB}" dt="2023-11-20T18:06:17.396" v="1983" actId="478"/>
          <ac:spMkLst>
            <pc:docMk/>
            <pc:sldMk cId="1996144214" sldId="390"/>
            <ac:spMk id="4" creationId="{975D5C3B-3FF2-1F72-0499-8548222DB57E}"/>
          </ac:spMkLst>
        </pc:spChg>
        <pc:spChg chg="add del mod">
          <ac:chgData name="Jose Miguel Henriquez" userId="0983e437fca833bc" providerId="LiveId" clId="{B7898DD0-4AFD-4640-91A5-FEB9B366C4BB}" dt="2023-11-20T18:06:24.021" v="1985" actId="478"/>
          <ac:spMkLst>
            <pc:docMk/>
            <pc:sldMk cId="1996144214" sldId="390"/>
            <ac:spMk id="6" creationId="{04483D78-1B3A-C0A5-685D-C5255D6EB0A6}"/>
          </ac:spMkLst>
        </pc:spChg>
        <pc:spChg chg="add del mod">
          <ac:chgData name="Jose Miguel Henriquez" userId="0983e437fca833bc" providerId="LiveId" clId="{B7898DD0-4AFD-4640-91A5-FEB9B366C4BB}" dt="2023-11-20T18:06:24.021" v="1985" actId="478"/>
          <ac:spMkLst>
            <pc:docMk/>
            <pc:sldMk cId="1996144214" sldId="390"/>
            <ac:spMk id="7" creationId="{CBEEE81D-4296-083F-1568-C2FF7E5C5CBE}"/>
          </ac:spMkLst>
        </pc:spChg>
        <pc:spChg chg="add del mod">
          <ac:chgData name="Jose Miguel Henriquez" userId="0983e437fca833bc" providerId="LiveId" clId="{B7898DD0-4AFD-4640-91A5-FEB9B366C4BB}" dt="2023-11-20T18:06:24.021" v="1985" actId="478"/>
          <ac:spMkLst>
            <pc:docMk/>
            <pc:sldMk cId="1996144214" sldId="390"/>
            <ac:spMk id="8" creationId="{FF5C5C3D-04A5-4EBE-3071-DA710488E66B}"/>
          </ac:spMkLst>
        </pc:spChg>
        <pc:spChg chg="del">
          <ac:chgData name="Jose Miguel Henriquez" userId="0983e437fca833bc" providerId="LiveId" clId="{B7898DD0-4AFD-4640-91A5-FEB9B366C4BB}" dt="2023-11-20T18:02:10.225" v="1893" actId="478"/>
          <ac:spMkLst>
            <pc:docMk/>
            <pc:sldMk cId="1996144214" sldId="390"/>
            <ac:spMk id="9" creationId="{E1740C44-719F-BC16-67E1-253CE48E81FA}"/>
          </ac:spMkLst>
        </pc:spChg>
        <pc:spChg chg="add del">
          <ac:chgData name="Jose Miguel Henriquez" userId="0983e437fca833bc" providerId="LiveId" clId="{B7898DD0-4AFD-4640-91A5-FEB9B366C4BB}" dt="2023-11-20T18:06:13.906" v="1982" actId="478"/>
          <ac:spMkLst>
            <pc:docMk/>
            <pc:sldMk cId="1996144214" sldId="390"/>
            <ac:spMk id="10" creationId="{406E9881-D32B-967F-67E1-689EB68AD94E}"/>
          </ac:spMkLst>
        </pc:spChg>
        <pc:spChg chg="del">
          <ac:chgData name="Jose Miguel Henriquez" userId="0983e437fca833bc" providerId="LiveId" clId="{B7898DD0-4AFD-4640-91A5-FEB9B366C4BB}" dt="2023-11-20T18:02:10.225" v="1893" actId="478"/>
          <ac:spMkLst>
            <pc:docMk/>
            <pc:sldMk cId="1996144214" sldId="390"/>
            <ac:spMk id="11" creationId="{28E79B07-1304-E05F-DAC8-6263E5301554}"/>
          </ac:spMkLst>
        </pc:spChg>
        <pc:spChg chg="add del mod">
          <ac:chgData name="Jose Miguel Henriquez" userId="0983e437fca833bc" providerId="LiveId" clId="{B7898DD0-4AFD-4640-91A5-FEB9B366C4BB}" dt="2023-11-20T18:06:24.021" v="1985" actId="478"/>
          <ac:spMkLst>
            <pc:docMk/>
            <pc:sldMk cId="1996144214" sldId="390"/>
            <ac:spMk id="12" creationId="{2348ADC7-FDEC-715B-6833-ADD70B328ACF}"/>
          </ac:spMkLst>
        </pc:spChg>
        <pc:spChg chg="add del mod">
          <ac:chgData name="Jose Miguel Henriquez" userId="0983e437fca833bc" providerId="LiveId" clId="{B7898DD0-4AFD-4640-91A5-FEB9B366C4BB}" dt="2023-11-20T18:06:24.021" v="1985" actId="478"/>
          <ac:spMkLst>
            <pc:docMk/>
            <pc:sldMk cId="1996144214" sldId="390"/>
            <ac:spMk id="13" creationId="{3A6E35D7-C37F-7E85-36DF-A9FB705B005F}"/>
          </ac:spMkLst>
        </pc:spChg>
        <pc:spChg chg="add del mod">
          <ac:chgData name="Jose Miguel Henriquez" userId="0983e437fca833bc" providerId="LiveId" clId="{B7898DD0-4AFD-4640-91A5-FEB9B366C4BB}" dt="2023-11-20T18:06:24.021" v="1985" actId="478"/>
          <ac:spMkLst>
            <pc:docMk/>
            <pc:sldMk cId="1996144214" sldId="390"/>
            <ac:spMk id="14" creationId="{992EE361-EA07-1B37-5957-B9747459FF1F}"/>
          </ac:spMkLst>
        </pc:spChg>
        <pc:spChg chg="add del mod">
          <ac:chgData name="Jose Miguel Henriquez" userId="0983e437fca833bc" providerId="LiveId" clId="{B7898DD0-4AFD-4640-91A5-FEB9B366C4BB}" dt="2023-11-20T18:06:24.021" v="1985" actId="478"/>
          <ac:spMkLst>
            <pc:docMk/>
            <pc:sldMk cId="1996144214" sldId="390"/>
            <ac:spMk id="15" creationId="{661DCB6B-755B-1F71-EACF-75B96BC16E91}"/>
          </ac:spMkLst>
        </pc:spChg>
        <pc:spChg chg="add del mod">
          <ac:chgData name="Jose Miguel Henriquez" userId="0983e437fca833bc" providerId="LiveId" clId="{B7898DD0-4AFD-4640-91A5-FEB9B366C4BB}" dt="2023-11-20T18:06:24.021" v="1985" actId="478"/>
          <ac:spMkLst>
            <pc:docMk/>
            <pc:sldMk cId="1996144214" sldId="390"/>
            <ac:spMk id="16" creationId="{3930335E-ED22-010D-CF0C-9F9792C886BC}"/>
          </ac:spMkLst>
        </pc:spChg>
        <pc:spChg chg="add mod">
          <ac:chgData name="Jose Miguel Henriquez" userId="0983e437fca833bc" providerId="LiveId" clId="{B7898DD0-4AFD-4640-91A5-FEB9B366C4BB}" dt="2023-11-20T19:14:11.967" v="4146" actId="20577"/>
          <ac:spMkLst>
            <pc:docMk/>
            <pc:sldMk cId="1996144214" sldId="390"/>
            <ac:spMk id="18" creationId="{80B83DDF-F777-6CB6-57F8-C27D25C8261F}"/>
          </ac:spMkLst>
        </pc:spChg>
        <pc:spChg chg="add del mod">
          <ac:chgData name="Jose Miguel Henriquez" userId="0983e437fca833bc" providerId="LiveId" clId="{B7898DD0-4AFD-4640-91A5-FEB9B366C4BB}" dt="2023-11-20T18:50:48.901" v="3391" actId="478"/>
          <ac:spMkLst>
            <pc:docMk/>
            <pc:sldMk cId="1996144214" sldId="390"/>
            <ac:spMk id="19" creationId="{A078E0C9-B01D-D249-7558-F5DD792B82CE}"/>
          </ac:spMkLst>
        </pc:spChg>
        <pc:spChg chg="add del mod">
          <ac:chgData name="Jose Miguel Henriquez" userId="0983e437fca833bc" providerId="LiveId" clId="{B7898DD0-4AFD-4640-91A5-FEB9B366C4BB}" dt="2023-11-20T18:41:05.886" v="3065" actId="478"/>
          <ac:spMkLst>
            <pc:docMk/>
            <pc:sldMk cId="1996144214" sldId="390"/>
            <ac:spMk id="20" creationId="{BEDB1F2B-6018-A63C-D745-9E3E250F9D4A}"/>
          </ac:spMkLst>
        </pc:spChg>
        <pc:spChg chg="add mod">
          <ac:chgData name="Jose Miguel Henriquez" userId="0983e437fca833bc" providerId="LiveId" clId="{B7898DD0-4AFD-4640-91A5-FEB9B366C4BB}" dt="2023-11-20T18:09:30.655" v="2139" actId="14100"/>
          <ac:spMkLst>
            <pc:docMk/>
            <pc:sldMk cId="1996144214" sldId="390"/>
            <ac:spMk id="21" creationId="{C266380F-C195-B67F-99D8-2E00129D6B01}"/>
          </ac:spMkLst>
        </pc:spChg>
        <pc:spChg chg="add del mod">
          <ac:chgData name="Jose Miguel Henriquez" userId="0983e437fca833bc" providerId="LiveId" clId="{B7898DD0-4AFD-4640-91A5-FEB9B366C4BB}" dt="2023-11-20T18:18:45.300" v="2836" actId="478"/>
          <ac:spMkLst>
            <pc:docMk/>
            <pc:sldMk cId="1996144214" sldId="390"/>
            <ac:spMk id="22" creationId="{68D8F32E-3471-1CA4-2E59-92FB64D8AD94}"/>
          </ac:spMkLst>
        </pc:spChg>
        <pc:spChg chg="add del mod">
          <ac:chgData name="Jose Miguel Henriquez" userId="0983e437fca833bc" providerId="LiveId" clId="{B7898DD0-4AFD-4640-91A5-FEB9B366C4BB}" dt="2023-11-20T18:12:31.538" v="2399" actId="478"/>
          <ac:spMkLst>
            <pc:docMk/>
            <pc:sldMk cId="1996144214" sldId="390"/>
            <ac:spMk id="23" creationId="{B419CB17-767C-1A4B-4793-E702277CCBD2}"/>
          </ac:spMkLst>
        </pc:spChg>
        <pc:spChg chg="add del mod">
          <ac:chgData name="Jose Miguel Henriquez" userId="0983e437fca833bc" providerId="LiveId" clId="{B7898DD0-4AFD-4640-91A5-FEB9B366C4BB}" dt="2023-11-20T19:28:56.947" v="4519" actId="478"/>
          <ac:spMkLst>
            <pc:docMk/>
            <pc:sldMk cId="1996144214" sldId="390"/>
            <ac:spMk id="24" creationId="{30FE9596-E0B2-F67D-2254-203396AA3462}"/>
          </ac:spMkLst>
        </pc:spChg>
        <pc:spChg chg="add del mod">
          <ac:chgData name="Jose Miguel Henriquez" userId="0983e437fca833bc" providerId="LiveId" clId="{B7898DD0-4AFD-4640-91A5-FEB9B366C4BB}" dt="2023-11-20T19:29:01.115" v="4520" actId="478"/>
          <ac:spMkLst>
            <pc:docMk/>
            <pc:sldMk cId="1996144214" sldId="390"/>
            <ac:spMk id="25" creationId="{8A3F76FE-5909-B3BB-0BA7-B63601CB6E2F}"/>
          </ac:spMkLst>
        </pc:spChg>
        <pc:spChg chg="add mod">
          <ac:chgData name="Jose Miguel Henriquez" userId="0983e437fca833bc" providerId="LiveId" clId="{B7898DD0-4AFD-4640-91A5-FEB9B366C4BB}" dt="2023-11-20T18:10:41.808" v="2289" actId="1037"/>
          <ac:spMkLst>
            <pc:docMk/>
            <pc:sldMk cId="1996144214" sldId="390"/>
            <ac:spMk id="26" creationId="{D9622783-ABC1-3191-B3FB-5547C39C50D2}"/>
          </ac:spMkLst>
        </pc:spChg>
        <pc:spChg chg="add mod">
          <ac:chgData name="Jose Miguel Henriquez" userId="0983e437fca833bc" providerId="LiveId" clId="{B7898DD0-4AFD-4640-91A5-FEB9B366C4BB}" dt="2023-11-20T18:12:04.658" v="2396" actId="20577"/>
          <ac:spMkLst>
            <pc:docMk/>
            <pc:sldMk cId="1996144214" sldId="390"/>
            <ac:spMk id="27" creationId="{BF9EC094-379C-1A7A-8ACA-86E77EF6C6F6}"/>
          </ac:spMkLst>
        </pc:spChg>
        <pc:spChg chg="add mod">
          <ac:chgData name="Jose Miguel Henriquez" userId="0983e437fca833bc" providerId="LiveId" clId="{B7898DD0-4AFD-4640-91A5-FEB9B366C4BB}" dt="2023-11-20T19:27:43.972" v="4501" actId="1035"/>
          <ac:spMkLst>
            <pc:docMk/>
            <pc:sldMk cId="1996144214" sldId="390"/>
            <ac:spMk id="28" creationId="{4D024E24-598D-2D96-99E4-78A072A2F3BF}"/>
          </ac:spMkLst>
        </pc:spChg>
        <pc:spChg chg="add mod">
          <ac:chgData name="Jose Miguel Henriquez" userId="0983e437fca833bc" providerId="LiveId" clId="{B7898DD0-4AFD-4640-91A5-FEB9B366C4BB}" dt="2023-11-20T19:27:35.421" v="4481" actId="1035"/>
          <ac:spMkLst>
            <pc:docMk/>
            <pc:sldMk cId="1996144214" sldId="390"/>
            <ac:spMk id="29" creationId="{59A0BDAB-CAAF-7504-C253-A5206A57B030}"/>
          </ac:spMkLst>
        </pc:spChg>
        <pc:spChg chg="add mod">
          <ac:chgData name="Jose Miguel Henriquez" userId="0983e437fca833bc" providerId="LiveId" clId="{B7898DD0-4AFD-4640-91A5-FEB9B366C4BB}" dt="2023-11-20T19:27:51.872" v="4517" actId="1035"/>
          <ac:spMkLst>
            <pc:docMk/>
            <pc:sldMk cId="1996144214" sldId="390"/>
            <ac:spMk id="30" creationId="{73927402-956F-FEBF-59E2-81BA2C38D0B1}"/>
          </ac:spMkLst>
        </pc:spChg>
        <pc:spChg chg="add mod">
          <ac:chgData name="Jose Miguel Henriquez" userId="0983e437fca833bc" providerId="LiveId" clId="{B7898DD0-4AFD-4640-91A5-FEB9B366C4BB}" dt="2023-11-20T18:38:58.634" v="2928" actId="20577"/>
          <ac:spMkLst>
            <pc:docMk/>
            <pc:sldMk cId="1996144214" sldId="390"/>
            <ac:spMk id="31" creationId="{81A96C31-D139-D49A-F533-F2CA360281FE}"/>
          </ac:spMkLst>
        </pc:spChg>
        <pc:spChg chg="add mod">
          <ac:chgData name="Jose Miguel Henriquez" userId="0983e437fca833bc" providerId="LiveId" clId="{B7898DD0-4AFD-4640-91A5-FEB9B366C4BB}" dt="2023-11-20T18:40:55.244" v="3063" actId="20577"/>
          <ac:spMkLst>
            <pc:docMk/>
            <pc:sldMk cId="1996144214" sldId="390"/>
            <ac:spMk id="32" creationId="{28EACF4C-7724-8155-2ECA-F02A0DCAE1F3}"/>
          </ac:spMkLst>
        </pc:spChg>
        <pc:spChg chg="add mod">
          <ac:chgData name="Jose Miguel Henriquez" userId="0983e437fca833bc" providerId="LiveId" clId="{B7898DD0-4AFD-4640-91A5-FEB9B366C4BB}" dt="2023-11-20T18:43:09.574" v="3149" actId="20577"/>
          <ac:spMkLst>
            <pc:docMk/>
            <pc:sldMk cId="1996144214" sldId="390"/>
            <ac:spMk id="33" creationId="{87D989D4-6B28-AC09-6C5C-FF301A54547F}"/>
          </ac:spMkLst>
        </pc:spChg>
        <pc:spChg chg="add mod">
          <ac:chgData name="Jose Miguel Henriquez" userId="0983e437fca833bc" providerId="LiveId" clId="{B7898DD0-4AFD-4640-91A5-FEB9B366C4BB}" dt="2023-11-20T18:47:56.650" v="3268" actId="1076"/>
          <ac:spMkLst>
            <pc:docMk/>
            <pc:sldMk cId="1996144214" sldId="390"/>
            <ac:spMk id="34" creationId="{3F869E06-31C6-2C63-B100-9B2FB6F6C395}"/>
          </ac:spMkLst>
        </pc:spChg>
        <pc:spChg chg="add del mod">
          <ac:chgData name="Jose Miguel Henriquez" userId="0983e437fca833bc" providerId="LiveId" clId="{B7898DD0-4AFD-4640-91A5-FEB9B366C4BB}" dt="2023-11-20T18:47:28.979" v="3228" actId="478"/>
          <ac:spMkLst>
            <pc:docMk/>
            <pc:sldMk cId="1996144214" sldId="390"/>
            <ac:spMk id="35" creationId="{F8B7416E-4E8F-9A28-47A3-AA12A34D9304}"/>
          </ac:spMkLst>
        </pc:spChg>
        <pc:spChg chg="add mod">
          <ac:chgData name="Jose Miguel Henriquez" userId="0983e437fca833bc" providerId="LiveId" clId="{B7898DD0-4AFD-4640-91A5-FEB9B366C4BB}" dt="2023-11-20T18:50:34.086" v="3390" actId="20577"/>
          <ac:spMkLst>
            <pc:docMk/>
            <pc:sldMk cId="1996144214" sldId="390"/>
            <ac:spMk id="36" creationId="{AF1F4801-D05E-2B9B-ACCD-2CA9E0B25787}"/>
          </ac:spMkLst>
        </pc:spChg>
        <pc:spChg chg="add mod">
          <ac:chgData name="Jose Miguel Henriquez" userId="0983e437fca833bc" providerId="LiveId" clId="{B7898DD0-4AFD-4640-91A5-FEB9B366C4BB}" dt="2023-11-20T18:55:17.914" v="3776" actId="1037"/>
          <ac:spMkLst>
            <pc:docMk/>
            <pc:sldMk cId="1996144214" sldId="390"/>
            <ac:spMk id="37" creationId="{CC459FBF-FE30-9B54-EE79-5AF7DBE8AC05}"/>
          </ac:spMkLst>
        </pc:spChg>
        <pc:spChg chg="add mod">
          <ac:chgData name="Jose Miguel Henriquez" userId="0983e437fca833bc" providerId="LiveId" clId="{B7898DD0-4AFD-4640-91A5-FEB9B366C4BB}" dt="2023-11-20T18:55:52.288" v="3792" actId="1035"/>
          <ac:spMkLst>
            <pc:docMk/>
            <pc:sldMk cId="1996144214" sldId="390"/>
            <ac:spMk id="38" creationId="{080AF50F-DF93-D64A-8570-1F5E682E6F70}"/>
          </ac:spMkLst>
        </pc:spChg>
        <pc:spChg chg="add mod">
          <ac:chgData name="Jose Miguel Henriquez" userId="0983e437fca833bc" providerId="LiveId" clId="{B7898DD0-4AFD-4640-91A5-FEB9B366C4BB}" dt="2023-11-20T19:06:40.559" v="3836" actId="1036"/>
          <ac:spMkLst>
            <pc:docMk/>
            <pc:sldMk cId="1996144214" sldId="390"/>
            <ac:spMk id="39" creationId="{3BA14116-4DF7-DE72-CD1E-EB5D9541E7B9}"/>
          </ac:spMkLst>
        </pc:spChg>
        <pc:spChg chg="add mod">
          <ac:chgData name="Jose Miguel Henriquez" userId="0983e437fca833bc" providerId="LiveId" clId="{B7898DD0-4AFD-4640-91A5-FEB9B366C4BB}" dt="2023-11-20T19:11:05.254" v="3981" actId="20577"/>
          <ac:spMkLst>
            <pc:docMk/>
            <pc:sldMk cId="1996144214" sldId="390"/>
            <ac:spMk id="40" creationId="{5DD9FFC8-FC22-76CD-C3DD-2D7C5BC5A3DA}"/>
          </ac:spMkLst>
        </pc:spChg>
        <pc:spChg chg="add mod">
          <ac:chgData name="Jose Miguel Henriquez" userId="0983e437fca833bc" providerId="LiveId" clId="{B7898DD0-4AFD-4640-91A5-FEB9B366C4BB}" dt="2023-11-20T19:13:31.518" v="4112" actId="1035"/>
          <ac:spMkLst>
            <pc:docMk/>
            <pc:sldMk cId="1996144214" sldId="390"/>
            <ac:spMk id="41" creationId="{8AB3EB0F-0D16-FB0F-8D19-A0042840D162}"/>
          </ac:spMkLst>
        </pc:spChg>
        <pc:picChg chg="add del mod">
          <ac:chgData name="Jose Miguel Henriquez" userId="0983e437fca833bc" providerId="LiveId" clId="{B7898DD0-4AFD-4640-91A5-FEB9B366C4BB}" dt="2023-11-20T18:03:00.095" v="1903"/>
          <ac:picMkLst>
            <pc:docMk/>
            <pc:sldMk cId="1996144214" sldId="390"/>
            <ac:picMk id="2" creationId="{09024F8C-2353-74DC-A28C-EC4ECA46DD3A}"/>
          </ac:picMkLst>
        </pc:picChg>
        <pc:picChg chg="del mod">
          <ac:chgData name="Jose Miguel Henriquez" userId="0983e437fca833bc" providerId="LiveId" clId="{B7898DD0-4AFD-4640-91A5-FEB9B366C4BB}" dt="2023-11-20T18:02:12.075" v="1895" actId="478"/>
          <ac:picMkLst>
            <pc:docMk/>
            <pc:sldMk cId="1996144214" sldId="390"/>
            <ac:picMk id="3" creationId="{6A878BFA-5BB5-9EE9-95C9-331CB109DCB1}"/>
          </ac:picMkLst>
        </pc:picChg>
        <pc:picChg chg="add del mod">
          <ac:chgData name="Jose Miguel Henriquez" userId="0983e437fca833bc" providerId="LiveId" clId="{B7898DD0-4AFD-4640-91A5-FEB9B366C4BB}" dt="2023-11-20T18:06:19.776" v="1984" actId="478"/>
          <ac:picMkLst>
            <pc:docMk/>
            <pc:sldMk cId="1996144214" sldId="390"/>
            <ac:picMk id="5" creationId="{014E3A17-81E2-A954-AE82-C30BB55A9FAD}"/>
          </ac:picMkLst>
        </pc:picChg>
        <pc:picChg chg="add mod">
          <ac:chgData name="Jose Miguel Henriquez" userId="0983e437fca833bc" providerId="LiveId" clId="{B7898DD0-4AFD-4640-91A5-FEB9B366C4BB}" dt="2023-11-20T19:13:18.983" v="4099" actId="1035"/>
          <ac:picMkLst>
            <pc:docMk/>
            <pc:sldMk cId="1996144214" sldId="390"/>
            <ac:picMk id="17" creationId="{244971CE-B7A5-AE2A-B8C7-44D9616ADCDB}"/>
          </ac:picMkLst>
        </pc:picChg>
      </pc:sldChg>
      <pc:sldChg chg="addSp delSp modSp add mod ord">
        <pc:chgData name="Jose Miguel Henriquez" userId="0983e437fca833bc" providerId="LiveId" clId="{B7898DD0-4AFD-4640-91A5-FEB9B366C4BB}" dt="2023-11-21T03:41:30.595" v="5799" actId="20577"/>
        <pc:sldMkLst>
          <pc:docMk/>
          <pc:sldMk cId="3056664868" sldId="391"/>
        </pc:sldMkLst>
        <pc:spChg chg="add mod">
          <ac:chgData name="Jose Miguel Henriquez" userId="0983e437fca833bc" providerId="LiveId" clId="{B7898DD0-4AFD-4640-91A5-FEB9B366C4BB}" dt="2023-11-20T19:29:35.748" v="4546" actId="1036"/>
          <ac:spMkLst>
            <pc:docMk/>
            <pc:sldMk cId="3056664868" sldId="391"/>
            <ac:spMk id="2" creationId="{B976C497-F915-C31A-1E77-05309D1F5177}"/>
          </ac:spMkLst>
        </pc:spChg>
        <pc:spChg chg="mod">
          <ac:chgData name="Jose Miguel Henriquez" userId="0983e437fca833bc" providerId="LiveId" clId="{B7898DD0-4AFD-4640-91A5-FEB9B366C4BB}" dt="2023-11-20T19:19:59.423" v="4451" actId="255"/>
          <ac:spMkLst>
            <pc:docMk/>
            <pc:sldMk cId="3056664868" sldId="391"/>
            <ac:spMk id="4" creationId="{975D5C3B-3FF2-1F72-0499-8548222DB57E}"/>
          </ac:spMkLst>
        </pc:spChg>
        <pc:spChg chg="add mod">
          <ac:chgData name="Jose Miguel Henriquez" userId="0983e437fca833bc" providerId="LiveId" clId="{B7898DD0-4AFD-4640-91A5-FEB9B366C4BB}" dt="2023-11-20T19:33:23.244" v="4551" actId="113"/>
          <ac:spMkLst>
            <pc:docMk/>
            <pc:sldMk cId="3056664868" sldId="391"/>
            <ac:spMk id="5" creationId="{0CEFB921-75D8-1606-26AD-20B820848B5E}"/>
          </ac:spMkLst>
        </pc:spChg>
        <pc:spChg chg="del">
          <ac:chgData name="Jose Miguel Henriquez" userId="0983e437fca833bc" providerId="LiveId" clId="{B7898DD0-4AFD-4640-91A5-FEB9B366C4BB}" dt="2023-11-20T19:14:59.378" v="4151" actId="478"/>
          <ac:spMkLst>
            <pc:docMk/>
            <pc:sldMk cId="3056664868" sldId="391"/>
            <ac:spMk id="9" creationId="{E1740C44-719F-BC16-67E1-253CE48E81FA}"/>
          </ac:spMkLst>
        </pc:spChg>
        <pc:spChg chg="mod">
          <ac:chgData name="Jose Miguel Henriquez" userId="0983e437fca833bc" providerId="LiveId" clId="{B7898DD0-4AFD-4640-91A5-FEB9B366C4BB}" dt="2023-11-21T03:41:30.595" v="5799" actId="20577"/>
          <ac:spMkLst>
            <pc:docMk/>
            <pc:sldMk cId="3056664868" sldId="391"/>
            <ac:spMk id="10" creationId="{406E9881-D32B-967F-67E1-689EB68AD94E}"/>
          </ac:spMkLst>
        </pc:spChg>
        <pc:spChg chg="del">
          <ac:chgData name="Jose Miguel Henriquez" userId="0983e437fca833bc" providerId="LiveId" clId="{B7898DD0-4AFD-4640-91A5-FEB9B366C4BB}" dt="2023-11-20T19:15:02.905" v="4152" actId="478"/>
          <ac:spMkLst>
            <pc:docMk/>
            <pc:sldMk cId="3056664868" sldId="391"/>
            <ac:spMk id="11" creationId="{28E79B07-1304-E05F-DAC8-6263E5301554}"/>
          </ac:spMkLst>
        </pc:spChg>
        <pc:picChg chg="del">
          <ac:chgData name="Jose Miguel Henriquez" userId="0983e437fca833bc" providerId="LiveId" clId="{B7898DD0-4AFD-4640-91A5-FEB9B366C4BB}" dt="2023-11-20T19:14:56.439" v="4150" actId="478"/>
          <ac:picMkLst>
            <pc:docMk/>
            <pc:sldMk cId="3056664868" sldId="391"/>
            <ac:picMk id="3" creationId="{6A878BFA-5BB5-9EE9-95C9-331CB109DCB1}"/>
          </ac:picMkLst>
        </pc:picChg>
        <pc:picChg chg="add mod modCrop">
          <ac:chgData name="Jose Miguel Henriquez" userId="0983e437fca833bc" providerId="LiveId" clId="{B7898DD0-4AFD-4640-91A5-FEB9B366C4BB}" dt="2023-11-20T19:33:58.987" v="4557" actId="732"/>
          <ac:picMkLst>
            <pc:docMk/>
            <pc:sldMk cId="3056664868" sldId="391"/>
            <ac:picMk id="7" creationId="{6725F58F-AA35-1B51-ED6B-747170100ECE}"/>
          </ac:picMkLst>
        </pc:picChg>
      </pc:sldChg>
      <pc:sldChg chg="addSp delSp modSp add mod setBg">
        <pc:chgData name="Jose Miguel Henriquez" userId="0983e437fca833bc" providerId="LiveId" clId="{B7898DD0-4AFD-4640-91A5-FEB9B366C4BB}" dt="2023-11-20T21:29:22.519" v="5100" actId="13926"/>
        <pc:sldMkLst>
          <pc:docMk/>
          <pc:sldMk cId="3064579845" sldId="392"/>
        </pc:sldMkLst>
        <pc:spChg chg="del">
          <ac:chgData name="Jose Miguel Henriquez" userId="0983e437fca833bc" providerId="LiveId" clId="{B7898DD0-4AFD-4640-91A5-FEB9B366C4BB}" dt="2023-11-20T21:00:31.593" v="4842" actId="478"/>
          <ac:spMkLst>
            <pc:docMk/>
            <pc:sldMk cId="3064579845" sldId="392"/>
            <ac:spMk id="2" creationId="{77C114D2-6A01-1F51-AD43-2574B2FE593F}"/>
          </ac:spMkLst>
        </pc:spChg>
        <pc:spChg chg="add mod">
          <ac:chgData name="Jose Miguel Henriquez" userId="0983e437fca833bc" providerId="LiveId" clId="{B7898DD0-4AFD-4640-91A5-FEB9B366C4BB}" dt="2023-11-20T21:25:16.990" v="5062" actId="26606"/>
          <ac:spMkLst>
            <pc:docMk/>
            <pc:sldMk cId="3064579845" sldId="392"/>
            <ac:spMk id="3" creationId="{177163E9-18C2-9744-1F73-7BDE4E8F3DAC}"/>
          </ac:spMkLst>
        </pc:spChg>
        <pc:spChg chg="del">
          <ac:chgData name="Jose Miguel Henriquez" userId="0983e437fca833bc" providerId="LiveId" clId="{B7898DD0-4AFD-4640-91A5-FEB9B366C4BB}" dt="2023-11-20T21:00:28.757" v="4841" actId="478"/>
          <ac:spMkLst>
            <pc:docMk/>
            <pc:sldMk cId="3064579845" sldId="392"/>
            <ac:spMk id="4" creationId="{3F682A22-AC13-D120-15ED-6888AAA04886}"/>
          </ac:spMkLst>
        </pc:spChg>
        <pc:spChg chg="add mod">
          <ac:chgData name="Jose Miguel Henriquez" userId="0983e437fca833bc" providerId="LiveId" clId="{B7898DD0-4AFD-4640-91A5-FEB9B366C4BB}" dt="2023-11-20T21:29:22.519" v="5100" actId="13926"/>
          <ac:spMkLst>
            <pc:docMk/>
            <pc:sldMk cId="3064579845" sldId="392"/>
            <ac:spMk id="6" creationId="{C1913630-CA67-91D6-3890-6940F7BA2372}"/>
          </ac:spMkLst>
        </pc:spChg>
        <pc:spChg chg="add">
          <ac:chgData name="Jose Miguel Henriquez" userId="0983e437fca833bc" providerId="LiveId" clId="{B7898DD0-4AFD-4640-91A5-FEB9B366C4BB}" dt="2023-11-20T21:25:16.990" v="5062" actId="26606"/>
          <ac:spMkLst>
            <pc:docMk/>
            <pc:sldMk cId="3064579845" sldId="392"/>
            <ac:spMk id="13" creationId="{EDDBB197-D710-4A4F-A9CA-FD2177498BE8}"/>
          </ac:spMkLst>
        </pc:spChg>
        <pc:spChg chg="add">
          <ac:chgData name="Jose Miguel Henriquez" userId="0983e437fca833bc" providerId="LiveId" clId="{B7898DD0-4AFD-4640-91A5-FEB9B366C4BB}" dt="2023-11-20T21:25:16.990" v="5062" actId="26606"/>
          <ac:spMkLst>
            <pc:docMk/>
            <pc:sldMk cId="3064579845" sldId="392"/>
            <ac:spMk id="15" creationId="{975D1CFA-2CDB-4B64-BD9F-85744E8DA12F}"/>
          </ac:spMkLst>
        </pc:spChg>
        <pc:grpChg chg="add">
          <ac:chgData name="Jose Miguel Henriquez" userId="0983e437fca833bc" providerId="LiveId" clId="{B7898DD0-4AFD-4640-91A5-FEB9B366C4BB}" dt="2023-11-20T21:25:16.990" v="5062" actId="26606"/>
          <ac:grpSpMkLst>
            <pc:docMk/>
            <pc:sldMk cId="3064579845" sldId="392"/>
            <ac:grpSpMk id="17" creationId="{25EE5136-01F1-466C-962D-BA9B4C6757AA}"/>
          </ac:grpSpMkLst>
        </pc:grpChg>
        <pc:picChg chg="add">
          <ac:chgData name="Jose Miguel Henriquez" userId="0983e437fca833bc" providerId="LiveId" clId="{B7898DD0-4AFD-4640-91A5-FEB9B366C4BB}" dt="2023-11-20T21:25:16.990" v="5062" actId="26606"/>
          <ac:picMkLst>
            <pc:docMk/>
            <pc:sldMk cId="3064579845" sldId="392"/>
            <ac:picMk id="10" creationId="{86EF1751-B51B-E512-57E5-895B6F59E129}"/>
          </ac:picMkLst>
        </pc:picChg>
      </pc:sldChg>
      <pc:sldChg chg="addSp delSp modSp add mod setBg">
        <pc:chgData name="Jose Miguel Henriquez" userId="0983e437fca833bc" providerId="LiveId" clId="{B7898DD0-4AFD-4640-91A5-FEB9B366C4BB}" dt="2023-11-20T21:30:33.893" v="5142" actId="1076"/>
        <pc:sldMkLst>
          <pc:docMk/>
          <pc:sldMk cId="823776602" sldId="393"/>
        </pc:sldMkLst>
        <pc:spChg chg="del">
          <ac:chgData name="Jose Miguel Henriquez" userId="0983e437fca833bc" providerId="LiveId" clId="{B7898DD0-4AFD-4640-91A5-FEB9B366C4BB}" dt="2023-11-20T21:27:43.559" v="5073" actId="478"/>
          <ac:spMkLst>
            <pc:docMk/>
            <pc:sldMk cId="823776602" sldId="393"/>
            <ac:spMk id="2" creationId="{77C114D2-6A01-1F51-AD43-2574B2FE593F}"/>
          </ac:spMkLst>
        </pc:spChg>
        <pc:spChg chg="add mod">
          <ac:chgData name="Jose Miguel Henriquez" userId="0983e437fca833bc" providerId="LiveId" clId="{B7898DD0-4AFD-4640-91A5-FEB9B366C4BB}" dt="2023-11-20T21:29:42.813" v="5102" actId="26606"/>
          <ac:spMkLst>
            <pc:docMk/>
            <pc:sldMk cId="823776602" sldId="393"/>
            <ac:spMk id="3" creationId="{3997465A-43BB-36D6-A2FB-2FBE9072604A}"/>
          </ac:spMkLst>
        </pc:spChg>
        <pc:spChg chg="del">
          <ac:chgData name="Jose Miguel Henriquez" userId="0983e437fca833bc" providerId="LiveId" clId="{B7898DD0-4AFD-4640-91A5-FEB9B366C4BB}" dt="2023-11-20T21:27:40.834" v="5072" actId="478"/>
          <ac:spMkLst>
            <pc:docMk/>
            <pc:sldMk cId="823776602" sldId="393"/>
            <ac:spMk id="4" creationId="{3F682A22-AC13-D120-15ED-6888AAA04886}"/>
          </ac:spMkLst>
        </pc:spChg>
        <pc:spChg chg="add mod">
          <ac:chgData name="Jose Miguel Henriquez" userId="0983e437fca833bc" providerId="LiveId" clId="{B7898DD0-4AFD-4640-91A5-FEB9B366C4BB}" dt="2023-11-20T21:30:33.893" v="5142" actId="1076"/>
          <ac:spMkLst>
            <pc:docMk/>
            <pc:sldMk cId="823776602" sldId="393"/>
            <ac:spMk id="6" creationId="{8023D02F-189D-8BBB-27A3-443E1CB68413}"/>
          </ac:spMkLst>
        </pc:spChg>
        <pc:spChg chg="add">
          <ac:chgData name="Jose Miguel Henriquez" userId="0983e437fca833bc" providerId="LiveId" clId="{B7898DD0-4AFD-4640-91A5-FEB9B366C4BB}" dt="2023-11-20T21:29:42.813" v="5102" actId="26606"/>
          <ac:spMkLst>
            <pc:docMk/>
            <pc:sldMk cId="823776602" sldId="393"/>
            <ac:spMk id="12" creationId="{79BB35BC-D5C2-4C8B-A22A-A71E6191913B}"/>
          </ac:spMkLst>
        </pc:spChg>
        <pc:picChg chg="add mod">
          <ac:chgData name="Jose Miguel Henriquez" userId="0983e437fca833bc" providerId="LiveId" clId="{B7898DD0-4AFD-4640-91A5-FEB9B366C4BB}" dt="2023-11-20T21:29:47.605" v="5103" actId="1076"/>
          <ac:picMkLst>
            <pc:docMk/>
            <pc:sldMk cId="823776602" sldId="393"/>
            <ac:picMk id="8" creationId="{5CAE4526-5390-3E6A-5645-0EE96025B61A}"/>
          </ac:picMkLst>
        </pc:picChg>
      </pc:sldChg>
      <pc:sldChg chg="addSp delSp modSp add mod setBg">
        <pc:chgData name="Jose Miguel Henriquez" userId="0983e437fca833bc" providerId="LiveId" clId="{B7898DD0-4AFD-4640-91A5-FEB9B366C4BB}" dt="2023-11-20T21:34:37.685" v="5215" actId="26606"/>
        <pc:sldMkLst>
          <pc:docMk/>
          <pc:sldMk cId="3815985967" sldId="394"/>
        </pc:sldMkLst>
        <pc:spChg chg="del">
          <ac:chgData name="Jose Miguel Henriquez" userId="0983e437fca833bc" providerId="LiveId" clId="{B7898DD0-4AFD-4640-91A5-FEB9B366C4BB}" dt="2023-11-20T21:31:25.322" v="5143" actId="478"/>
          <ac:spMkLst>
            <pc:docMk/>
            <pc:sldMk cId="3815985967" sldId="394"/>
            <ac:spMk id="2" creationId="{77C114D2-6A01-1F51-AD43-2574B2FE593F}"/>
          </ac:spMkLst>
        </pc:spChg>
        <pc:spChg chg="del">
          <ac:chgData name="Jose Miguel Henriquez" userId="0983e437fca833bc" providerId="LiveId" clId="{B7898DD0-4AFD-4640-91A5-FEB9B366C4BB}" dt="2023-11-20T21:31:28.884" v="5144" actId="478"/>
          <ac:spMkLst>
            <pc:docMk/>
            <pc:sldMk cId="3815985967" sldId="394"/>
            <ac:spMk id="4" creationId="{3F682A22-AC13-D120-15ED-6888AAA04886}"/>
          </ac:spMkLst>
        </pc:spChg>
        <pc:spChg chg="add del mod">
          <ac:chgData name="Jose Miguel Henriquez" userId="0983e437fca833bc" providerId="LiveId" clId="{B7898DD0-4AFD-4640-91A5-FEB9B366C4BB}" dt="2023-11-20T21:33:43.656" v="5208" actId="26606"/>
          <ac:spMkLst>
            <pc:docMk/>
            <pc:sldMk cId="3815985967" sldId="394"/>
            <ac:spMk id="5" creationId="{7BFF6E92-9B65-4ACC-9C07-6673E1DE4808}"/>
          </ac:spMkLst>
        </pc:spChg>
        <pc:spChg chg="add mod">
          <ac:chgData name="Jose Miguel Henriquez" userId="0983e437fca833bc" providerId="LiveId" clId="{B7898DD0-4AFD-4640-91A5-FEB9B366C4BB}" dt="2023-11-20T21:34:37.685" v="5215" actId="26606"/>
          <ac:spMkLst>
            <pc:docMk/>
            <pc:sldMk cId="3815985967" sldId="394"/>
            <ac:spMk id="6" creationId="{567A7DFA-DEBB-213D-01DF-97D5AA12FA97}"/>
          </ac:spMkLst>
        </pc:spChg>
        <pc:spChg chg="add del">
          <ac:chgData name="Jose Miguel Henriquez" userId="0983e437fca833bc" providerId="LiveId" clId="{B7898DD0-4AFD-4640-91A5-FEB9B366C4BB}" dt="2023-11-20T21:34:37.685" v="5215" actId="26606"/>
          <ac:spMkLst>
            <pc:docMk/>
            <pc:sldMk cId="3815985967" sldId="394"/>
            <ac:spMk id="13" creationId="{6C4028FD-8BAA-4A19-BFDE-594D991B7552}"/>
          </ac:spMkLst>
        </pc:spChg>
        <pc:graphicFrameChg chg="add mod modGraphic">
          <ac:chgData name="Jose Miguel Henriquez" userId="0983e437fca833bc" providerId="LiveId" clId="{B7898DD0-4AFD-4640-91A5-FEB9B366C4BB}" dt="2023-11-20T21:34:37.685" v="5215" actId="26606"/>
          <ac:graphicFrameMkLst>
            <pc:docMk/>
            <pc:sldMk cId="3815985967" sldId="394"/>
            <ac:graphicFrameMk id="8" creationId="{04C033AB-BEEE-C3BD-47F7-881C24B909B4}"/>
          </ac:graphicFrameMkLst>
        </pc:graphicFrameChg>
      </pc:sldChg>
      <pc:sldChg chg="addSp delSp modSp add mod">
        <pc:chgData name="Jose Miguel Henriquez" userId="0983e437fca833bc" providerId="LiveId" clId="{B7898DD0-4AFD-4640-91A5-FEB9B366C4BB}" dt="2023-11-20T21:42:37.011" v="5374" actId="14100"/>
        <pc:sldMkLst>
          <pc:docMk/>
          <pc:sldMk cId="2402778530" sldId="395"/>
        </pc:sldMkLst>
        <pc:spChg chg="del">
          <ac:chgData name="Jose Miguel Henriquez" userId="0983e437fca833bc" providerId="LiveId" clId="{B7898DD0-4AFD-4640-91A5-FEB9B366C4BB}" dt="2023-11-20T21:35:00.686" v="5217" actId="478"/>
          <ac:spMkLst>
            <pc:docMk/>
            <pc:sldMk cId="2402778530" sldId="395"/>
            <ac:spMk id="2" creationId="{77C114D2-6A01-1F51-AD43-2574B2FE593F}"/>
          </ac:spMkLst>
        </pc:spChg>
        <pc:spChg chg="add mod">
          <ac:chgData name="Jose Miguel Henriquez" userId="0983e437fca833bc" providerId="LiveId" clId="{B7898DD0-4AFD-4640-91A5-FEB9B366C4BB}" dt="2023-11-20T21:40:50.055" v="5349" actId="13926"/>
          <ac:spMkLst>
            <pc:docMk/>
            <pc:sldMk cId="2402778530" sldId="395"/>
            <ac:spMk id="3" creationId="{3D31E281-9162-6C4B-A9C7-8FB2FFDB4C70}"/>
          </ac:spMkLst>
        </pc:spChg>
        <pc:spChg chg="del">
          <ac:chgData name="Jose Miguel Henriquez" userId="0983e437fca833bc" providerId="LiveId" clId="{B7898DD0-4AFD-4640-91A5-FEB9B366C4BB}" dt="2023-11-20T21:34:58.163" v="5216" actId="478"/>
          <ac:spMkLst>
            <pc:docMk/>
            <pc:sldMk cId="2402778530" sldId="395"/>
            <ac:spMk id="4" creationId="{3F682A22-AC13-D120-15ED-6888AAA04886}"/>
          </ac:spMkLst>
        </pc:spChg>
        <pc:spChg chg="add mod">
          <ac:chgData name="Jose Miguel Henriquez" userId="0983e437fca833bc" providerId="LiveId" clId="{B7898DD0-4AFD-4640-91A5-FEB9B366C4BB}" dt="2023-11-20T21:41:40.920" v="5364" actId="20577"/>
          <ac:spMkLst>
            <pc:docMk/>
            <pc:sldMk cId="2402778530" sldId="395"/>
            <ac:spMk id="5" creationId="{1D925463-CCCA-5A99-8F9C-B2B073E85D79}"/>
          </ac:spMkLst>
        </pc:spChg>
        <pc:picChg chg="add mod">
          <ac:chgData name="Jose Miguel Henriquez" userId="0983e437fca833bc" providerId="LiveId" clId="{B7898DD0-4AFD-4640-91A5-FEB9B366C4BB}" dt="2023-11-20T21:42:23.892" v="5368" actId="1076"/>
          <ac:picMkLst>
            <pc:docMk/>
            <pc:sldMk cId="2402778530" sldId="395"/>
            <ac:picMk id="7" creationId="{9E76799E-7D98-F424-F8DE-99D1291E45AF}"/>
          </ac:picMkLst>
        </pc:picChg>
        <pc:picChg chg="add mod">
          <ac:chgData name="Jose Miguel Henriquez" userId="0983e437fca833bc" providerId="LiveId" clId="{B7898DD0-4AFD-4640-91A5-FEB9B366C4BB}" dt="2023-11-20T21:42:37.011" v="5374" actId="14100"/>
          <ac:picMkLst>
            <pc:docMk/>
            <pc:sldMk cId="2402778530" sldId="395"/>
            <ac:picMk id="9" creationId="{714CD1D0-B2A1-7024-D9F2-B0111F03ABA5}"/>
          </ac:picMkLst>
        </pc:picChg>
      </pc:sldChg>
      <pc:sldChg chg="addSp delSp modSp add mod">
        <pc:chgData name="Jose Miguel Henriquez" userId="0983e437fca833bc" providerId="LiveId" clId="{B7898DD0-4AFD-4640-91A5-FEB9B366C4BB}" dt="2023-11-20T21:50:30.829" v="5490" actId="2711"/>
        <pc:sldMkLst>
          <pc:docMk/>
          <pc:sldMk cId="3994584708" sldId="396"/>
        </pc:sldMkLst>
        <pc:spChg chg="del">
          <ac:chgData name="Jose Miguel Henriquez" userId="0983e437fca833bc" providerId="LiveId" clId="{B7898DD0-4AFD-4640-91A5-FEB9B366C4BB}" dt="2023-11-20T21:35:05.496" v="5218" actId="478"/>
          <ac:spMkLst>
            <pc:docMk/>
            <pc:sldMk cId="3994584708" sldId="396"/>
            <ac:spMk id="2" creationId="{77C114D2-6A01-1F51-AD43-2574B2FE593F}"/>
          </ac:spMkLst>
        </pc:spChg>
        <pc:spChg chg="del">
          <ac:chgData name="Jose Miguel Henriquez" userId="0983e437fca833bc" providerId="LiveId" clId="{B7898DD0-4AFD-4640-91A5-FEB9B366C4BB}" dt="2023-11-20T21:35:08.504" v="5219" actId="478"/>
          <ac:spMkLst>
            <pc:docMk/>
            <pc:sldMk cId="3994584708" sldId="396"/>
            <ac:spMk id="4" creationId="{3F682A22-AC13-D120-15ED-6888AAA04886}"/>
          </ac:spMkLst>
        </pc:spChg>
        <pc:spChg chg="add mod">
          <ac:chgData name="Jose Miguel Henriquez" userId="0983e437fca833bc" providerId="LiveId" clId="{B7898DD0-4AFD-4640-91A5-FEB9B366C4BB}" dt="2023-11-20T21:50:30.829" v="5490" actId="2711"/>
          <ac:spMkLst>
            <pc:docMk/>
            <pc:sldMk cId="3994584708" sldId="396"/>
            <ac:spMk id="5" creationId="{7ADA042F-0707-B129-4F09-7CF622704DD9}"/>
          </ac:spMkLst>
        </pc:spChg>
        <pc:picChg chg="add mod">
          <ac:chgData name="Jose Miguel Henriquez" userId="0983e437fca833bc" providerId="LiveId" clId="{B7898DD0-4AFD-4640-91A5-FEB9B366C4BB}" dt="2023-11-20T21:45:36.076" v="5401" actId="1076"/>
          <ac:picMkLst>
            <pc:docMk/>
            <pc:sldMk cId="3994584708" sldId="396"/>
            <ac:picMk id="7" creationId="{FA592C4D-98FF-292C-16B0-987195FE5E44}"/>
          </ac:picMkLst>
        </pc:picChg>
      </pc:sldChg>
      <pc:sldChg chg="addSp delSp modSp add mod">
        <pc:chgData name="Jose Miguel Henriquez" userId="0983e437fca833bc" providerId="LiveId" clId="{B7898DD0-4AFD-4640-91A5-FEB9B366C4BB}" dt="2023-11-20T21:50:01.206" v="5484" actId="2711"/>
        <pc:sldMkLst>
          <pc:docMk/>
          <pc:sldMk cId="1166361720" sldId="397"/>
        </pc:sldMkLst>
        <pc:spChg chg="del">
          <ac:chgData name="Jose Miguel Henriquez" userId="0983e437fca833bc" providerId="LiveId" clId="{B7898DD0-4AFD-4640-91A5-FEB9B366C4BB}" dt="2023-11-20T21:35:17.354" v="5220" actId="478"/>
          <ac:spMkLst>
            <pc:docMk/>
            <pc:sldMk cId="1166361720" sldId="397"/>
            <ac:spMk id="2" creationId="{77C114D2-6A01-1F51-AD43-2574B2FE593F}"/>
          </ac:spMkLst>
        </pc:spChg>
        <pc:spChg chg="del">
          <ac:chgData name="Jose Miguel Henriquez" userId="0983e437fca833bc" providerId="LiveId" clId="{B7898DD0-4AFD-4640-91A5-FEB9B366C4BB}" dt="2023-11-20T21:35:20.938" v="5221" actId="478"/>
          <ac:spMkLst>
            <pc:docMk/>
            <pc:sldMk cId="1166361720" sldId="397"/>
            <ac:spMk id="4" creationId="{3F682A22-AC13-D120-15ED-6888AAA04886}"/>
          </ac:spMkLst>
        </pc:spChg>
        <pc:spChg chg="add del mod">
          <ac:chgData name="Jose Miguel Henriquez" userId="0983e437fca833bc" providerId="LiveId" clId="{B7898DD0-4AFD-4640-91A5-FEB9B366C4BB}" dt="2023-11-20T21:45:18.026" v="5396" actId="478"/>
          <ac:spMkLst>
            <pc:docMk/>
            <pc:sldMk cId="1166361720" sldId="397"/>
            <ac:spMk id="5" creationId="{0CA8E04E-FF34-851B-5CEC-13B2742E1088}"/>
          </ac:spMkLst>
        </pc:spChg>
        <pc:spChg chg="add del mod">
          <ac:chgData name="Jose Miguel Henriquez" userId="0983e437fca833bc" providerId="LiveId" clId="{B7898DD0-4AFD-4640-91A5-FEB9B366C4BB}" dt="2023-11-20T21:48:22.418" v="5467" actId="478"/>
          <ac:spMkLst>
            <pc:docMk/>
            <pc:sldMk cId="1166361720" sldId="397"/>
            <ac:spMk id="6" creationId="{140FEB06-5AE3-AFAC-4B34-C2DF319A63F3}"/>
          </ac:spMkLst>
        </pc:spChg>
        <pc:spChg chg="add mod">
          <ac:chgData name="Jose Miguel Henriquez" userId="0983e437fca833bc" providerId="LiveId" clId="{B7898DD0-4AFD-4640-91A5-FEB9B366C4BB}" dt="2023-11-20T21:50:01.206" v="5484" actId="2711"/>
          <ac:spMkLst>
            <pc:docMk/>
            <pc:sldMk cId="1166361720" sldId="397"/>
            <ac:spMk id="8" creationId="{E421E941-07A2-39AD-3F4C-D12C8C33C22B}"/>
          </ac:spMkLst>
        </pc:spChg>
        <pc:picChg chg="add mod">
          <ac:chgData name="Jose Miguel Henriquez" userId="0983e437fca833bc" providerId="LiveId" clId="{B7898DD0-4AFD-4640-91A5-FEB9B366C4BB}" dt="2023-11-20T21:49:14.099" v="5471" actId="1076"/>
          <ac:picMkLst>
            <pc:docMk/>
            <pc:sldMk cId="1166361720" sldId="397"/>
            <ac:picMk id="10" creationId="{E09BB724-4FFD-D4B1-76C5-A15DBDA65567}"/>
          </ac:picMkLst>
        </pc:picChg>
        <pc:picChg chg="add mod modCrop">
          <ac:chgData name="Jose Miguel Henriquez" userId="0983e437fca833bc" providerId="LiveId" clId="{B7898DD0-4AFD-4640-91A5-FEB9B366C4BB}" dt="2023-11-20T21:49:45.302" v="5482" actId="1076"/>
          <ac:picMkLst>
            <pc:docMk/>
            <pc:sldMk cId="1166361720" sldId="397"/>
            <ac:picMk id="12" creationId="{C42F67C1-45F9-974A-3EE1-E7C64191FAA7}"/>
          </ac:picMkLst>
        </pc:picChg>
      </pc:sldChg>
      <pc:sldChg chg="addSp delSp modSp add mod">
        <pc:chgData name="Jose Miguel Henriquez" userId="0983e437fca833bc" providerId="LiveId" clId="{B7898DD0-4AFD-4640-91A5-FEB9B366C4BB}" dt="2023-11-20T21:55:31.612" v="5540" actId="14100"/>
        <pc:sldMkLst>
          <pc:docMk/>
          <pc:sldMk cId="3107898721" sldId="398"/>
        </pc:sldMkLst>
        <pc:spChg chg="mod">
          <ac:chgData name="Jose Miguel Henriquez" userId="0983e437fca833bc" providerId="LiveId" clId="{B7898DD0-4AFD-4640-91A5-FEB9B366C4BB}" dt="2023-11-20T21:51:15.506" v="5510" actId="20577"/>
          <ac:spMkLst>
            <pc:docMk/>
            <pc:sldMk cId="3107898721" sldId="398"/>
            <ac:spMk id="3" creationId="{3D31E281-9162-6C4B-A9C7-8FB2FFDB4C70}"/>
          </ac:spMkLst>
        </pc:spChg>
        <pc:spChg chg="add mod">
          <ac:chgData name="Jose Miguel Henriquez" userId="0983e437fca833bc" providerId="LiveId" clId="{B7898DD0-4AFD-4640-91A5-FEB9B366C4BB}" dt="2023-11-20T21:53:37.376" v="5528" actId="5793"/>
          <ac:spMkLst>
            <pc:docMk/>
            <pc:sldMk cId="3107898721" sldId="398"/>
            <ac:spMk id="4" creationId="{981F6975-CA41-8007-952A-D4265B11C83A}"/>
          </ac:spMkLst>
        </pc:spChg>
        <pc:spChg chg="del">
          <ac:chgData name="Jose Miguel Henriquez" userId="0983e437fca833bc" providerId="LiveId" clId="{B7898DD0-4AFD-4640-91A5-FEB9B366C4BB}" dt="2023-11-20T21:51:19.785" v="5511" actId="478"/>
          <ac:spMkLst>
            <pc:docMk/>
            <pc:sldMk cId="3107898721" sldId="398"/>
            <ac:spMk id="5" creationId="{1D925463-CCCA-5A99-8F9C-B2B073E85D79}"/>
          </ac:spMkLst>
        </pc:spChg>
        <pc:picChg chg="del mod">
          <ac:chgData name="Jose Miguel Henriquez" userId="0983e437fca833bc" providerId="LiveId" clId="{B7898DD0-4AFD-4640-91A5-FEB9B366C4BB}" dt="2023-11-20T21:51:24.971" v="5515" actId="478"/>
          <ac:picMkLst>
            <pc:docMk/>
            <pc:sldMk cId="3107898721" sldId="398"/>
            <ac:picMk id="7" creationId="{9E76799E-7D98-F424-F8DE-99D1291E45AF}"/>
          </ac:picMkLst>
        </pc:picChg>
        <pc:picChg chg="add mod">
          <ac:chgData name="Jose Miguel Henriquez" userId="0983e437fca833bc" providerId="LiveId" clId="{B7898DD0-4AFD-4640-91A5-FEB9B366C4BB}" dt="2023-11-20T21:55:21.792" v="5538" actId="1076"/>
          <ac:picMkLst>
            <pc:docMk/>
            <pc:sldMk cId="3107898721" sldId="398"/>
            <ac:picMk id="8" creationId="{A75EAC3F-B5F1-F79E-70E3-0ADD6AFF9A25}"/>
          </ac:picMkLst>
        </pc:picChg>
        <pc:picChg chg="del mod">
          <ac:chgData name="Jose Miguel Henriquez" userId="0983e437fca833bc" providerId="LiveId" clId="{B7898DD0-4AFD-4640-91A5-FEB9B366C4BB}" dt="2023-11-20T21:51:22.866" v="5513" actId="478"/>
          <ac:picMkLst>
            <pc:docMk/>
            <pc:sldMk cId="3107898721" sldId="398"/>
            <ac:picMk id="9" creationId="{714CD1D0-B2A1-7024-D9F2-B0111F03ABA5}"/>
          </ac:picMkLst>
        </pc:picChg>
        <pc:picChg chg="add mod">
          <ac:chgData name="Jose Miguel Henriquez" userId="0983e437fca833bc" providerId="LiveId" clId="{B7898DD0-4AFD-4640-91A5-FEB9B366C4BB}" dt="2023-11-20T21:55:31.612" v="5540" actId="14100"/>
          <ac:picMkLst>
            <pc:docMk/>
            <pc:sldMk cId="3107898721" sldId="398"/>
            <ac:picMk id="11" creationId="{7421FB8B-8DBC-83EF-4EA8-55CEDC2F9FC8}"/>
          </ac:picMkLst>
        </pc:picChg>
      </pc:sldChg>
      <pc:sldChg chg="addSp delSp modSp new mod setBg">
        <pc:chgData name="Jose Miguel Henriquez" userId="0983e437fca833bc" providerId="LiveId" clId="{B7898DD0-4AFD-4640-91A5-FEB9B366C4BB}" dt="2023-11-20T21:58:00.081" v="5612" actId="2"/>
        <pc:sldMkLst>
          <pc:docMk/>
          <pc:sldMk cId="1544754206" sldId="399"/>
        </pc:sldMkLst>
        <pc:spChg chg="add del">
          <ac:chgData name="Jose Miguel Henriquez" userId="0983e437fca833bc" providerId="LiveId" clId="{B7898DD0-4AFD-4640-91A5-FEB9B366C4BB}" dt="2023-11-20T21:56:06.982" v="5542"/>
          <ac:spMkLst>
            <pc:docMk/>
            <pc:sldMk cId="1544754206" sldId="399"/>
            <ac:spMk id="2" creationId="{1A35915A-D7D1-1637-0D71-4F5B031EC626}"/>
          </ac:spMkLst>
        </pc:spChg>
        <pc:spChg chg="add mod">
          <ac:chgData name="Jose Miguel Henriquez" userId="0983e437fca833bc" providerId="LiveId" clId="{B7898DD0-4AFD-4640-91A5-FEB9B366C4BB}" dt="2023-11-20T21:58:00.081" v="5612" actId="2"/>
          <ac:spMkLst>
            <pc:docMk/>
            <pc:sldMk cId="1544754206" sldId="399"/>
            <ac:spMk id="3" creationId="{21873796-F492-6B63-C4D5-EB0F8C591119}"/>
          </ac:spMkLst>
        </pc:spChg>
        <pc:spChg chg="add">
          <ac:chgData name="Jose Miguel Henriquez" userId="0983e437fca833bc" providerId="LiveId" clId="{B7898DD0-4AFD-4640-91A5-FEB9B366C4BB}" dt="2023-11-20T21:57:25.709" v="5560" actId="26606"/>
          <ac:spMkLst>
            <pc:docMk/>
            <pc:sldMk cId="1544754206" sldId="399"/>
            <ac:spMk id="8" creationId="{100EDD19-6802-4EC3-95CE-CFFAB042CFD6}"/>
          </ac:spMkLst>
        </pc:spChg>
        <pc:spChg chg="add">
          <ac:chgData name="Jose Miguel Henriquez" userId="0983e437fca833bc" providerId="LiveId" clId="{B7898DD0-4AFD-4640-91A5-FEB9B366C4BB}" dt="2023-11-20T21:57:25.709" v="5560" actId="26606"/>
          <ac:spMkLst>
            <pc:docMk/>
            <pc:sldMk cId="1544754206" sldId="399"/>
            <ac:spMk id="10" creationId="{DB17E863-922E-4C26-BD64-E8FD41D28661}"/>
          </ac:spMkLst>
        </pc:spChg>
      </pc:sldChg>
      <pc:sldChg chg="addSp modSp new mod setBg">
        <pc:chgData name="Jose Miguel Henriquez" userId="0983e437fca833bc" providerId="LiveId" clId="{B7898DD0-4AFD-4640-91A5-FEB9B366C4BB}" dt="2023-11-20T22:01:20.838" v="5798" actId="1076"/>
        <pc:sldMkLst>
          <pc:docMk/>
          <pc:sldMk cId="20839331" sldId="400"/>
        </pc:sldMkLst>
        <pc:spChg chg="add mod">
          <ac:chgData name="Jose Miguel Henriquez" userId="0983e437fca833bc" providerId="LiveId" clId="{B7898DD0-4AFD-4640-91A5-FEB9B366C4BB}" dt="2023-11-20T22:00:59.818" v="5795" actId="255"/>
          <ac:spMkLst>
            <pc:docMk/>
            <pc:sldMk cId="20839331" sldId="400"/>
            <ac:spMk id="2" creationId="{546B9FBC-6806-1677-EB86-1F4D904A8578}"/>
          </ac:spMkLst>
        </pc:spChg>
        <pc:spChg chg="add mod">
          <ac:chgData name="Jose Miguel Henriquez" userId="0983e437fca833bc" providerId="LiveId" clId="{B7898DD0-4AFD-4640-91A5-FEB9B366C4BB}" dt="2023-11-20T22:01:20.838" v="5798" actId="1076"/>
          <ac:spMkLst>
            <pc:docMk/>
            <pc:sldMk cId="20839331" sldId="400"/>
            <ac:spMk id="3" creationId="{3B1FBD7C-931D-E12A-48DE-624B80986BBC}"/>
          </ac:spMkLst>
        </pc:spChg>
        <pc:spChg chg="add">
          <ac:chgData name="Jose Miguel Henriquez" userId="0983e437fca833bc" providerId="LiveId" clId="{B7898DD0-4AFD-4640-91A5-FEB9B366C4BB}" dt="2023-11-20T22:00:51.705" v="5793" actId="26606"/>
          <ac:spMkLst>
            <pc:docMk/>
            <pc:sldMk cId="20839331" sldId="400"/>
            <ac:spMk id="9" creationId="{C7F55EAC-550A-4BDD-9099-3F20B8FA0EBC}"/>
          </ac:spMkLst>
        </pc:spChg>
        <pc:spChg chg="add">
          <ac:chgData name="Jose Miguel Henriquez" userId="0983e437fca833bc" providerId="LiveId" clId="{B7898DD0-4AFD-4640-91A5-FEB9B366C4BB}" dt="2023-11-20T22:00:51.705" v="5793" actId="26606"/>
          <ac:spMkLst>
            <pc:docMk/>
            <pc:sldMk cId="20839331" sldId="400"/>
            <ac:spMk id="11" creationId="{DC4F5A5F-493F-49AE-89B6-D5AF5EBC8B0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EFBB4-2156-4AB7-9D53-EB08EB40AF1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57707A5-B393-4F9E-8457-CAC24A60AC40}">
      <dgm:prSet custT="1"/>
      <dgm:spPr/>
      <dgm:t>
        <a:bodyPr/>
        <a:lstStyle/>
        <a:p>
          <a:pPr>
            <a:lnSpc>
              <a:spcPct val="100000"/>
            </a:lnSpc>
            <a:defRPr b="1"/>
          </a:pPr>
          <a:r>
            <a:rPr lang="es-MX" sz="1600" b="1" i="0"/>
            <a:t>Inventario y Responsabilidad:</a:t>
          </a:r>
          <a:endParaRPr lang="en-US" sz="1600"/>
        </a:p>
      </dgm:t>
    </dgm:pt>
    <dgm:pt modelId="{333434C7-44FA-45D3-BE4D-A46F2F3E2DAF}" type="parTrans" cxnId="{7838CEFD-7523-4F44-A84C-C35BDFD43086}">
      <dgm:prSet/>
      <dgm:spPr/>
      <dgm:t>
        <a:bodyPr/>
        <a:lstStyle/>
        <a:p>
          <a:endParaRPr lang="en-US" sz="1600"/>
        </a:p>
      </dgm:t>
    </dgm:pt>
    <dgm:pt modelId="{00F198C9-61CD-478E-B235-A970F844A373}" type="sibTrans" cxnId="{7838CEFD-7523-4F44-A84C-C35BDFD43086}">
      <dgm:prSet/>
      <dgm:spPr/>
      <dgm:t>
        <a:bodyPr/>
        <a:lstStyle/>
        <a:p>
          <a:endParaRPr lang="en-US" sz="1600"/>
        </a:p>
      </dgm:t>
    </dgm:pt>
    <dgm:pt modelId="{4D8F175A-6C53-44F6-B664-EC50246DF762}">
      <dgm:prSet custT="1"/>
      <dgm:spPr/>
      <dgm:t>
        <a:bodyPr/>
        <a:lstStyle/>
        <a:p>
          <a:pPr>
            <a:lnSpc>
              <a:spcPct val="100000"/>
            </a:lnSpc>
          </a:pPr>
          <a:r>
            <a:rPr lang="es-MX" sz="1600" b="0" i="0" dirty="0"/>
            <a:t>En una plataforma ecommerce, el propietario de la tienda es responsable del inventario y las operaciones. En un marketplace, los vendedores individuales manejan sus propios inventarios y gestión de pedidos.</a:t>
          </a:r>
          <a:endParaRPr lang="en-US" sz="1600" dirty="0"/>
        </a:p>
      </dgm:t>
    </dgm:pt>
    <dgm:pt modelId="{581FBE22-1422-42A8-B61A-B87E19467882}" type="parTrans" cxnId="{65F659B7-81F9-435A-8E69-89AD240411C8}">
      <dgm:prSet/>
      <dgm:spPr/>
      <dgm:t>
        <a:bodyPr/>
        <a:lstStyle/>
        <a:p>
          <a:endParaRPr lang="en-US" sz="1600"/>
        </a:p>
      </dgm:t>
    </dgm:pt>
    <dgm:pt modelId="{FB103A35-9BCE-48AF-BCBE-18C850E5A4B1}" type="sibTrans" cxnId="{65F659B7-81F9-435A-8E69-89AD240411C8}">
      <dgm:prSet/>
      <dgm:spPr/>
      <dgm:t>
        <a:bodyPr/>
        <a:lstStyle/>
        <a:p>
          <a:endParaRPr lang="en-US" sz="1600"/>
        </a:p>
      </dgm:t>
    </dgm:pt>
    <dgm:pt modelId="{5CB51C64-69D7-4F41-9137-2E03B0755B5A}">
      <dgm:prSet custT="1"/>
      <dgm:spPr/>
      <dgm:t>
        <a:bodyPr/>
        <a:lstStyle/>
        <a:p>
          <a:pPr>
            <a:lnSpc>
              <a:spcPct val="100000"/>
            </a:lnSpc>
            <a:defRPr b="1"/>
          </a:pPr>
          <a:r>
            <a:rPr lang="es-MX" sz="1600" b="1" i="0"/>
            <a:t>Control y Personalización:</a:t>
          </a:r>
          <a:endParaRPr lang="en-US" sz="1600"/>
        </a:p>
      </dgm:t>
    </dgm:pt>
    <dgm:pt modelId="{B4E57376-22B4-4408-9ADF-DCA059F2FE99}" type="parTrans" cxnId="{A3F6A5AA-F2D7-494B-B17E-0D9351AB86BC}">
      <dgm:prSet/>
      <dgm:spPr/>
      <dgm:t>
        <a:bodyPr/>
        <a:lstStyle/>
        <a:p>
          <a:endParaRPr lang="en-US" sz="1600"/>
        </a:p>
      </dgm:t>
    </dgm:pt>
    <dgm:pt modelId="{6FFB4AA7-A8D5-44EF-9E7F-2A7E731CEF2E}" type="sibTrans" cxnId="{A3F6A5AA-F2D7-494B-B17E-0D9351AB86BC}">
      <dgm:prSet/>
      <dgm:spPr/>
      <dgm:t>
        <a:bodyPr/>
        <a:lstStyle/>
        <a:p>
          <a:endParaRPr lang="en-US" sz="1600"/>
        </a:p>
      </dgm:t>
    </dgm:pt>
    <dgm:pt modelId="{E1C42F7F-8B7B-4135-850E-7ED2A23A00C0}">
      <dgm:prSet custT="1"/>
      <dgm:spPr/>
      <dgm:t>
        <a:bodyPr/>
        <a:lstStyle/>
        <a:p>
          <a:pPr>
            <a:lnSpc>
              <a:spcPct val="100000"/>
            </a:lnSpc>
          </a:pPr>
          <a:r>
            <a:rPr lang="es-MX" sz="1600" b="0" i="0"/>
            <a:t>En una plataforma ecommerce, el propietario tiene un mayor control y puede personalizar la experiencia del cliente. En un marketplace, la plataforma dicta la estructura y diseño general, y los vendedores tienen menos control sobre la apariencia.</a:t>
          </a:r>
          <a:endParaRPr lang="en-US" sz="1600"/>
        </a:p>
      </dgm:t>
    </dgm:pt>
    <dgm:pt modelId="{66F9547E-2917-49AC-8F92-707A810C542A}" type="parTrans" cxnId="{661589B9-4209-46F7-9ACB-F81C052B83A0}">
      <dgm:prSet/>
      <dgm:spPr/>
      <dgm:t>
        <a:bodyPr/>
        <a:lstStyle/>
        <a:p>
          <a:endParaRPr lang="en-US" sz="1600"/>
        </a:p>
      </dgm:t>
    </dgm:pt>
    <dgm:pt modelId="{2C359ED3-2300-4542-AF4A-E78E06B1B8D8}" type="sibTrans" cxnId="{661589B9-4209-46F7-9ACB-F81C052B83A0}">
      <dgm:prSet/>
      <dgm:spPr/>
      <dgm:t>
        <a:bodyPr/>
        <a:lstStyle/>
        <a:p>
          <a:endParaRPr lang="en-US" sz="1600"/>
        </a:p>
      </dgm:t>
    </dgm:pt>
    <dgm:pt modelId="{F765E984-3675-466E-ABA2-B9B0C423CB79}">
      <dgm:prSet custT="1"/>
      <dgm:spPr/>
      <dgm:t>
        <a:bodyPr/>
        <a:lstStyle/>
        <a:p>
          <a:pPr>
            <a:lnSpc>
              <a:spcPct val="100000"/>
            </a:lnSpc>
            <a:defRPr b="1"/>
          </a:pPr>
          <a:r>
            <a:rPr lang="es-MX" sz="1600" b="1" i="0"/>
            <a:t>Canales de Ventas:</a:t>
          </a:r>
          <a:endParaRPr lang="en-US" sz="1600"/>
        </a:p>
      </dgm:t>
    </dgm:pt>
    <dgm:pt modelId="{E6EC53E0-F31B-4C4D-B93D-112CBEA5071F}" type="parTrans" cxnId="{567C584E-2EB9-46B4-B9B1-3D184B104718}">
      <dgm:prSet/>
      <dgm:spPr/>
      <dgm:t>
        <a:bodyPr/>
        <a:lstStyle/>
        <a:p>
          <a:endParaRPr lang="en-US" sz="1600"/>
        </a:p>
      </dgm:t>
    </dgm:pt>
    <dgm:pt modelId="{E2680D2B-E2BB-40E4-B3E0-8FB35DCAADDD}" type="sibTrans" cxnId="{567C584E-2EB9-46B4-B9B1-3D184B104718}">
      <dgm:prSet/>
      <dgm:spPr/>
      <dgm:t>
        <a:bodyPr/>
        <a:lstStyle/>
        <a:p>
          <a:endParaRPr lang="en-US" sz="1600"/>
        </a:p>
      </dgm:t>
    </dgm:pt>
    <dgm:pt modelId="{A330803C-EEDF-479F-ADC5-16B405DF9595}">
      <dgm:prSet custT="1"/>
      <dgm:spPr/>
      <dgm:t>
        <a:bodyPr/>
        <a:lstStyle/>
        <a:p>
          <a:pPr>
            <a:lnSpc>
              <a:spcPct val="100000"/>
            </a:lnSpc>
          </a:pPr>
          <a:r>
            <a:rPr lang="es-MX" sz="1600" b="0" i="0"/>
            <a:t>Una plataforma ecommerce vende sus propios productos o servicios directamente a los clientes. En un marketplace, la plataforma sirve como un lugar donde múltiples vendedores pueden conectarse con los consumidores.</a:t>
          </a:r>
          <a:endParaRPr lang="en-US" sz="1600"/>
        </a:p>
      </dgm:t>
    </dgm:pt>
    <dgm:pt modelId="{19FC541A-7FAE-4645-95B6-4A166D46C748}" type="parTrans" cxnId="{DD7D3FCF-7089-4D3E-9B13-9D58AAA54BE7}">
      <dgm:prSet/>
      <dgm:spPr/>
      <dgm:t>
        <a:bodyPr/>
        <a:lstStyle/>
        <a:p>
          <a:endParaRPr lang="en-US" sz="1600"/>
        </a:p>
      </dgm:t>
    </dgm:pt>
    <dgm:pt modelId="{4D01AE8F-31B3-47E7-9BDE-962080845518}" type="sibTrans" cxnId="{DD7D3FCF-7089-4D3E-9B13-9D58AAA54BE7}">
      <dgm:prSet/>
      <dgm:spPr/>
      <dgm:t>
        <a:bodyPr/>
        <a:lstStyle/>
        <a:p>
          <a:endParaRPr lang="en-US" sz="1600"/>
        </a:p>
      </dgm:t>
    </dgm:pt>
    <dgm:pt modelId="{81EBC569-2F75-4825-8DDA-11E2D2624A93}">
      <dgm:prSet custT="1"/>
      <dgm:spPr/>
      <dgm:t>
        <a:bodyPr/>
        <a:lstStyle/>
        <a:p>
          <a:pPr>
            <a:lnSpc>
              <a:spcPct val="100000"/>
            </a:lnSpc>
            <a:defRPr b="1"/>
          </a:pPr>
          <a:r>
            <a:rPr lang="es-MX" sz="1600" b="1" i="0"/>
            <a:t>Estrategia de Marketing:</a:t>
          </a:r>
          <a:endParaRPr lang="en-US" sz="1600"/>
        </a:p>
      </dgm:t>
    </dgm:pt>
    <dgm:pt modelId="{F3376F7A-ADD4-4C3C-978B-822249E58E93}" type="parTrans" cxnId="{8D5DE2E4-03C0-4FB9-8200-53E558A12972}">
      <dgm:prSet/>
      <dgm:spPr/>
      <dgm:t>
        <a:bodyPr/>
        <a:lstStyle/>
        <a:p>
          <a:endParaRPr lang="en-US" sz="1600"/>
        </a:p>
      </dgm:t>
    </dgm:pt>
    <dgm:pt modelId="{A5C3EFD4-1270-4D49-B3FE-D747F90CE47C}" type="sibTrans" cxnId="{8D5DE2E4-03C0-4FB9-8200-53E558A12972}">
      <dgm:prSet/>
      <dgm:spPr/>
      <dgm:t>
        <a:bodyPr/>
        <a:lstStyle/>
        <a:p>
          <a:endParaRPr lang="en-US" sz="1600"/>
        </a:p>
      </dgm:t>
    </dgm:pt>
    <dgm:pt modelId="{DF6246C8-D48E-420C-BB58-3E61DB751028}">
      <dgm:prSet custT="1"/>
      <dgm:spPr/>
      <dgm:t>
        <a:bodyPr/>
        <a:lstStyle/>
        <a:p>
          <a:pPr>
            <a:lnSpc>
              <a:spcPct val="100000"/>
            </a:lnSpc>
          </a:pPr>
          <a:r>
            <a:rPr lang="es-MX" sz="1600" b="0" i="0"/>
            <a:t>En una plataforma ecommerce, la estrategia de marketing recae principalmente en el propietario de la tienda. En un marketplace, la plataforma realiza marketing tanto para atraer vendedores como para atraer a consumidores.</a:t>
          </a:r>
          <a:endParaRPr lang="en-US" sz="1600"/>
        </a:p>
      </dgm:t>
    </dgm:pt>
    <dgm:pt modelId="{86D83067-D260-49A3-86DE-F61D7BA21265}" type="parTrans" cxnId="{C8C2DE5E-A576-4761-84B0-6B45C1EC1D2E}">
      <dgm:prSet/>
      <dgm:spPr/>
      <dgm:t>
        <a:bodyPr/>
        <a:lstStyle/>
        <a:p>
          <a:endParaRPr lang="en-US" sz="1600"/>
        </a:p>
      </dgm:t>
    </dgm:pt>
    <dgm:pt modelId="{3CB8E6B3-0709-4137-8FA8-7F19D7ACFC40}" type="sibTrans" cxnId="{C8C2DE5E-A576-4761-84B0-6B45C1EC1D2E}">
      <dgm:prSet/>
      <dgm:spPr/>
      <dgm:t>
        <a:bodyPr/>
        <a:lstStyle/>
        <a:p>
          <a:endParaRPr lang="en-US" sz="1600"/>
        </a:p>
      </dgm:t>
    </dgm:pt>
    <dgm:pt modelId="{2CCF0932-378C-41C1-B1D3-52CFE99F4804}" type="pres">
      <dgm:prSet presAssocID="{78DEFBB4-2156-4AB7-9D53-EB08EB40AF16}" presName="root" presStyleCnt="0">
        <dgm:presLayoutVars>
          <dgm:dir/>
          <dgm:resizeHandles val="exact"/>
        </dgm:presLayoutVars>
      </dgm:prSet>
      <dgm:spPr/>
    </dgm:pt>
    <dgm:pt modelId="{8CAFB26C-705A-47B6-9FDC-51011C638489}" type="pres">
      <dgm:prSet presAssocID="{457707A5-B393-4F9E-8457-CAC24A60AC40}" presName="compNode" presStyleCnt="0"/>
      <dgm:spPr/>
    </dgm:pt>
    <dgm:pt modelId="{49697A94-CAD2-457E-98F3-8FC7421E6A78}" type="pres">
      <dgm:prSet presAssocID="{457707A5-B393-4F9E-8457-CAC24A60AC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iosco"/>
        </a:ext>
      </dgm:extLst>
    </dgm:pt>
    <dgm:pt modelId="{00B2EBC6-09C8-481D-BDE8-246760BB8AB1}" type="pres">
      <dgm:prSet presAssocID="{457707A5-B393-4F9E-8457-CAC24A60AC40}" presName="iconSpace" presStyleCnt="0"/>
      <dgm:spPr/>
    </dgm:pt>
    <dgm:pt modelId="{7A6DAF43-4686-4671-960C-DF8E390F752F}" type="pres">
      <dgm:prSet presAssocID="{457707A5-B393-4F9E-8457-CAC24A60AC40}" presName="parTx" presStyleLbl="revTx" presStyleIdx="0" presStyleCnt="8">
        <dgm:presLayoutVars>
          <dgm:chMax val="0"/>
          <dgm:chPref val="0"/>
        </dgm:presLayoutVars>
      </dgm:prSet>
      <dgm:spPr/>
    </dgm:pt>
    <dgm:pt modelId="{BD1214AE-6086-4064-8ACF-B07DA151795A}" type="pres">
      <dgm:prSet presAssocID="{457707A5-B393-4F9E-8457-CAC24A60AC40}" presName="txSpace" presStyleCnt="0"/>
      <dgm:spPr/>
    </dgm:pt>
    <dgm:pt modelId="{C444F365-3C00-4C07-8C91-6B3DD59A75B4}" type="pres">
      <dgm:prSet presAssocID="{457707A5-B393-4F9E-8457-CAC24A60AC40}" presName="desTx" presStyleLbl="revTx" presStyleIdx="1" presStyleCnt="8">
        <dgm:presLayoutVars/>
      </dgm:prSet>
      <dgm:spPr/>
    </dgm:pt>
    <dgm:pt modelId="{5821D1A1-BBC6-437A-8225-3A43A448072B}" type="pres">
      <dgm:prSet presAssocID="{00F198C9-61CD-478E-B235-A970F844A373}" presName="sibTrans" presStyleCnt="0"/>
      <dgm:spPr/>
    </dgm:pt>
    <dgm:pt modelId="{F240AD3A-4283-4C2C-9A44-DC6DD648DBC7}" type="pres">
      <dgm:prSet presAssocID="{5CB51C64-69D7-4F41-9137-2E03B0755B5A}" presName="compNode" presStyleCnt="0"/>
      <dgm:spPr/>
    </dgm:pt>
    <dgm:pt modelId="{C43E4375-971E-4918-B688-8129898B4B57}" type="pres">
      <dgm:prSet presAssocID="{5CB51C64-69D7-4F41-9137-2E03B0755B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blo"/>
        </a:ext>
      </dgm:extLst>
    </dgm:pt>
    <dgm:pt modelId="{65BD0C7D-D224-4E5F-8CA8-46BCEC3E7175}" type="pres">
      <dgm:prSet presAssocID="{5CB51C64-69D7-4F41-9137-2E03B0755B5A}" presName="iconSpace" presStyleCnt="0"/>
      <dgm:spPr/>
    </dgm:pt>
    <dgm:pt modelId="{DC28E56B-7861-4D7C-A33E-3FF52850A774}" type="pres">
      <dgm:prSet presAssocID="{5CB51C64-69D7-4F41-9137-2E03B0755B5A}" presName="parTx" presStyleLbl="revTx" presStyleIdx="2" presStyleCnt="8">
        <dgm:presLayoutVars>
          <dgm:chMax val="0"/>
          <dgm:chPref val="0"/>
        </dgm:presLayoutVars>
      </dgm:prSet>
      <dgm:spPr/>
    </dgm:pt>
    <dgm:pt modelId="{4300E5E9-6041-4087-B8BA-80D06B7B08E9}" type="pres">
      <dgm:prSet presAssocID="{5CB51C64-69D7-4F41-9137-2E03B0755B5A}" presName="txSpace" presStyleCnt="0"/>
      <dgm:spPr/>
    </dgm:pt>
    <dgm:pt modelId="{15DD6382-E65E-4143-966C-BE4CA5CCD4F5}" type="pres">
      <dgm:prSet presAssocID="{5CB51C64-69D7-4F41-9137-2E03B0755B5A}" presName="desTx" presStyleLbl="revTx" presStyleIdx="3" presStyleCnt="8">
        <dgm:presLayoutVars/>
      </dgm:prSet>
      <dgm:spPr/>
    </dgm:pt>
    <dgm:pt modelId="{9D89A935-83CB-4501-A513-657096612D14}" type="pres">
      <dgm:prSet presAssocID="{6FFB4AA7-A8D5-44EF-9E7F-2A7E731CEF2E}" presName="sibTrans" presStyleCnt="0"/>
      <dgm:spPr/>
    </dgm:pt>
    <dgm:pt modelId="{0664171E-4E87-4D26-9895-3C84B12C4C4A}" type="pres">
      <dgm:prSet presAssocID="{F765E984-3675-466E-ABA2-B9B0C423CB79}" presName="compNode" presStyleCnt="0"/>
      <dgm:spPr/>
    </dgm:pt>
    <dgm:pt modelId="{544968F3-90F9-419F-AC81-1C7D65FB9537}" type="pres">
      <dgm:prSet presAssocID="{F765E984-3675-466E-ABA2-B9B0C423CB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enda"/>
        </a:ext>
      </dgm:extLst>
    </dgm:pt>
    <dgm:pt modelId="{B4C5B6E7-C0AA-461D-8FBC-4376F5C26400}" type="pres">
      <dgm:prSet presAssocID="{F765E984-3675-466E-ABA2-B9B0C423CB79}" presName="iconSpace" presStyleCnt="0"/>
      <dgm:spPr/>
    </dgm:pt>
    <dgm:pt modelId="{8F433171-24BF-4D1A-B4F3-3E6CBB64B84E}" type="pres">
      <dgm:prSet presAssocID="{F765E984-3675-466E-ABA2-B9B0C423CB79}" presName="parTx" presStyleLbl="revTx" presStyleIdx="4" presStyleCnt="8">
        <dgm:presLayoutVars>
          <dgm:chMax val="0"/>
          <dgm:chPref val="0"/>
        </dgm:presLayoutVars>
      </dgm:prSet>
      <dgm:spPr/>
    </dgm:pt>
    <dgm:pt modelId="{25F46738-843F-4A34-8D41-34E52EA7297C}" type="pres">
      <dgm:prSet presAssocID="{F765E984-3675-466E-ABA2-B9B0C423CB79}" presName="txSpace" presStyleCnt="0"/>
      <dgm:spPr/>
    </dgm:pt>
    <dgm:pt modelId="{26F11777-E8D0-43CC-B673-758394720751}" type="pres">
      <dgm:prSet presAssocID="{F765E984-3675-466E-ABA2-B9B0C423CB79}" presName="desTx" presStyleLbl="revTx" presStyleIdx="5" presStyleCnt="8">
        <dgm:presLayoutVars/>
      </dgm:prSet>
      <dgm:spPr/>
    </dgm:pt>
    <dgm:pt modelId="{80A8BF0D-0AFE-4E57-99D4-767DB8E3707F}" type="pres">
      <dgm:prSet presAssocID="{E2680D2B-E2BB-40E4-B3E0-8FB35DCAADDD}" presName="sibTrans" presStyleCnt="0"/>
      <dgm:spPr/>
    </dgm:pt>
    <dgm:pt modelId="{3585BAF4-7C1B-4634-AD25-A1CCFF578D6C}" type="pres">
      <dgm:prSet presAssocID="{81EBC569-2F75-4825-8DDA-11E2D2624A93}" presName="compNode" presStyleCnt="0"/>
      <dgm:spPr/>
    </dgm:pt>
    <dgm:pt modelId="{CA3E351E-64EC-48C5-A32F-FF52F6830189}" type="pres">
      <dgm:prSet presAssocID="{81EBC569-2F75-4825-8DDA-11E2D2624A9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ublicidad"/>
        </a:ext>
      </dgm:extLst>
    </dgm:pt>
    <dgm:pt modelId="{D774BD9E-46A5-44F8-BF5B-C4462A6C07CA}" type="pres">
      <dgm:prSet presAssocID="{81EBC569-2F75-4825-8DDA-11E2D2624A93}" presName="iconSpace" presStyleCnt="0"/>
      <dgm:spPr/>
    </dgm:pt>
    <dgm:pt modelId="{9D6BD3BA-930E-460E-AB7F-D3558B086300}" type="pres">
      <dgm:prSet presAssocID="{81EBC569-2F75-4825-8DDA-11E2D2624A93}" presName="parTx" presStyleLbl="revTx" presStyleIdx="6" presStyleCnt="8">
        <dgm:presLayoutVars>
          <dgm:chMax val="0"/>
          <dgm:chPref val="0"/>
        </dgm:presLayoutVars>
      </dgm:prSet>
      <dgm:spPr/>
    </dgm:pt>
    <dgm:pt modelId="{BE490041-25EE-48D7-A620-188C5EF91FAF}" type="pres">
      <dgm:prSet presAssocID="{81EBC569-2F75-4825-8DDA-11E2D2624A93}" presName="txSpace" presStyleCnt="0"/>
      <dgm:spPr/>
    </dgm:pt>
    <dgm:pt modelId="{026494DC-8256-496C-895E-1571E6D7096A}" type="pres">
      <dgm:prSet presAssocID="{81EBC569-2F75-4825-8DDA-11E2D2624A93}" presName="desTx" presStyleLbl="revTx" presStyleIdx="7" presStyleCnt="8">
        <dgm:presLayoutVars/>
      </dgm:prSet>
      <dgm:spPr/>
    </dgm:pt>
  </dgm:ptLst>
  <dgm:cxnLst>
    <dgm:cxn modelId="{BBC36D25-C163-4EA5-A1BC-DF12870EFCD6}" type="presOf" srcId="{457707A5-B393-4F9E-8457-CAC24A60AC40}" destId="{7A6DAF43-4686-4671-960C-DF8E390F752F}" srcOrd="0" destOrd="0" presId="urn:microsoft.com/office/officeart/2018/2/layout/IconLabelDescriptionList"/>
    <dgm:cxn modelId="{C8C2DE5E-A576-4761-84B0-6B45C1EC1D2E}" srcId="{81EBC569-2F75-4825-8DDA-11E2D2624A93}" destId="{DF6246C8-D48E-420C-BB58-3E61DB751028}" srcOrd="0" destOrd="0" parTransId="{86D83067-D260-49A3-86DE-F61D7BA21265}" sibTransId="{3CB8E6B3-0709-4137-8FA8-7F19D7ACFC40}"/>
    <dgm:cxn modelId="{567C584E-2EB9-46B4-B9B1-3D184B104718}" srcId="{78DEFBB4-2156-4AB7-9D53-EB08EB40AF16}" destId="{F765E984-3675-466E-ABA2-B9B0C423CB79}" srcOrd="2" destOrd="0" parTransId="{E6EC53E0-F31B-4C4D-B93D-112CBEA5071F}" sibTransId="{E2680D2B-E2BB-40E4-B3E0-8FB35DCAADDD}"/>
    <dgm:cxn modelId="{7861647A-1B9F-4899-AC85-706C7EFC1573}" type="presOf" srcId="{81EBC569-2F75-4825-8DDA-11E2D2624A93}" destId="{9D6BD3BA-930E-460E-AB7F-D3558B086300}" srcOrd="0" destOrd="0" presId="urn:microsoft.com/office/officeart/2018/2/layout/IconLabelDescriptionList"/>
    <dgm:cxn modelId="{D9E37B86-F781-4520-9EAC-DFFD3982C6BC}" type="presOf" srcId="{E1C42F7F-8B7B-4135-850E-7ED2A23A00C0}" destId="{15DD6382-E65E-4143-966C-BE4CA5CCD4F5}" srcOrd="0" destOrd="0" presId="urn:microsoft.com/office/officeart/2018/2/layout/IconLabelDescriptionList"/>
    <dgm:cxn modelId="{AB060087-280C-4BE9-B35A-4C3C8124DE3E}" type="presOf" srcId="{F765E984-3675-466E-ABA2-B9B0C423CB79}" destId="{8F433171-24BF-4D1A-B4F3-3E6CBB64B84E}" srcOrd="0" destOrd="0" presId="urn:microsoft.com/office/officeart/2018/2/layout/IconLabelDescriptionList"/>
    <dgm:cxn modelId="{D821948F-9E60-4425-B2C8-DE7AAF78C879}" type="presOf" srcId="{78DEFBB4-2156-4AB7-9D53-EB08EB40AF16}" destId="{2CCF0932-378C-41C1-B1D3-52CFE99F4804}" srcOrd="0" destOrd="0" presId="urn:microsoft.com/office/officeart/2018/2/layout/IconLabelDescriptionList"/>
    <dgm:cxn modelId="{7BB88F93-0206-418B-A0E4-5DBA5CB18942}" type="presOf" srcId="{A330803C-EEDF-479F-ADC5-16B405DF9595}" destId="{26F11777-E8D0-43CC-B673-758394720751}" srcOrd="0" destOrd="0" presId="urn:microsoft.com/office/officeart/2018/2/layout/IconLabelDescriptionList"/>
    <dgm:cxn modelId="{A3F6A5AA-F2D7-494B-B17E-0D9351AB86BC}" srcId="{78DEFBB4-2156-4AB7-9D53-EB08EB40AF16}" destId="{5CB51C64-69D7-4F41-9137-2E03B0755B5A}" srcOrd="1" destOrd="0" parTransId="{B4E57376-22B4-4408-9ADF-DCA059F2FE99}" sibTransId="{6FFB4AA7-A8D5-44EF-9E7F-2A7E731CEF2E}"/>
    <dgm:cxn modelId="{65F659B7-81F9-435A-8E69-89AD240411C8}" srcId="{457707A5-B393-4F9E-8457-CAC24A60AC40}" destId="{4D8F175A-6C53-44F6-B664-EC50246DF762}" srcOrd="0" destOrd="0" parTransId="{581FBE22-1422-42A8-B61A-B87E19467882}" sibTransId="{FB103A35-9BCE-48AF-BCBE-18C850E5A4B1}"/>
    <dgm:cxn modelId="{661589B9-4209-46F7-9ACB-F81C052B83A0}" srcId="{5CB51C64-69D7-4F41-9137-2E03B0755B5A}" destId="{E1C42F7F-8B7B-4135-850E-7ED2A23A00C0}" srcOrd="0" destOrd="0" parTransId="{66F9547E-2917-49AC-8F92-707A810C542A}" sibTransId="{2C359ED3-2300-4542-AF4A-E78E06B1B8D8}"/>
    <dgm:cxn modelId="{DD7D3FCF-7089-4D3E-9B13-9D58AAA54BE7}" srcId="{F765E984-3675-466E-ABA2-B9B0C423CB79}" destId="{A330803C-EEDF-479F-ADC5-16B405DF9595}" srcOrd="0" destOrd="0" parTransId="{19FC541A-7FAE-4645-95B6-4A166D46C748}" sibTransId="{4D01AE8F-31B3-47E7-9BDE-962080845518}"/>
    <dgm:cxn modelId="{8D5DE2E4-03C0-4FB9-8200-53E558A12972}" srcId="{78DEFBB4-2156-4AB7-9D53-EB08EB40AF16}" destId="{81EBC569-2F75-4825-8DDA-11E2D2624A93}" srcOrd="3" destOrd="0" parTransId="{F3376F7A-ADD4-4C3C-978B-822249E58E93}" sibTransId="{A5C3EFD4-1270-4D49-B3FE-D747F90CE47C}"/>
    <dgm:cxn modelId="{C7F597F4-C2BD-4340-B206-B8724A35AF35}" type="presOf" srcId="{5CB51C64-69D7-4F41-9137-2E03B0755B5A}" destId="{DC28E56B-7861-4D7C-A33E-3FF52850A774}" srcOrd="0" destOrd="0" presId="urn:microsoft.com/office/officeart/2018/2/layout/IconLabelDescriptionList"/>
    <dgm:cxn modelId="{46E78CF5-2CA3-41FF-9AA4-0F75BD616A96}" type="presOf" srcId="{4D8F175A-6C53-44F6-B664-EC50246DF762}" destId="{C444F365-3C00-4C07-8C91-6B3DD59A75B4}" srcOrd="0" destOrd="0" presId="urn:microsoft.com/office/officeart/2018/2/layout/IconLabelDescriptionList"/>
    <dgm:cxn modelId="{7838CEFD-7523-4F44-A84C-C35BDFD43086}" srcId="{78DEFBB4-2156-4AB7-9D53-EB08EB40AF16}" destId="{457707A5-B393-4F9E-8457-CAC24A60AC40}" srcOrd="0" destOrd="0" parTransId="{333434C7-44FA-45D3-BE4D-A46F2F3E2DAF}" sibTransId="{00F198C9-61CD-478E-B235-A970F844A373}"/>
    <dgm:cxn modelId="{B6FCEAFD-F66D-4704-9CBD-207994DE842E}" type="presOf" srcId="{DF6246C8-D48E-420C-BB58-3E61DB751028}" destId="{026494DC-8256-496C-895E-1571E6D7096A}" srcOrd="0" destOrd="0" presId="urn:microsoft.com/office/officeart/2018/2/layout/IconLabelDescriptionList"/>
    <dgm:cxn modelId="{BDF97FF3-6858-4119-91B6-AA226DF3C03C}" type="presParOf" srcId="{2CCF0932-378C-41C1-B1D3-52CFE99F4804}" destId="{8CAFB26C-705A-47B6-9FDC-51011C638489}" srcOrd="0" destOrd="0" presId="urn:microsoft.com/office/officeart/2018/2/layout/IconLabelDescriptionList"/>
    <dgm:cxn modelId="{DCB0B40D-B51B-420E-A0DE-CB51BFB78375}" type="presParOf" srcId="{8CAFB26C-705A-47B6-9FDC-51011C638489}" destId="{49697A94-CAD2-457E-98F3-8FC7421E6A78}" srcOrd="0" destOrd="0" presId="urn:microsoft.com/office/officeart/2018/2/layout/IconLabelDescriptionList"/>
    <dgm:cxn modelId="{9A329D5F-585D-4344-B5C9-4439A5950703}" type="presParOf" srcId="{8CAFB26C-705A-47B6-9FDC-51011C638489}" destId="{00B2EBC6-09C8-481D-BDE8-246760BB8AB1}" srcOrd="1" destOrd="0" presId="urn:microsoft.com/office/officeart/2018/2/layout/IconLabelDescriptionList"/>
    <dgm:cxn modelId="{079C2966-18BE-49C1-85B1-EEA1F19A64D8}" type="presParOf" srcId="{8CAFB26C-705A-47B6-9FDC-51011C638489}" destId="{7A6DAF43-4686-4671-960C-DF8E390F752F}" srcOrd="2" destOrd="0" presId="urn:microsoft.com/office/officeart/2018/2/layout/IconLabelDescriptionList"/>
    <dgm:cxn modelId="{86235C4C-C61E-4BDC-83E4-DE64BF34EBE9}" type="presParOf" srcId="{8CAFB26C-705A-47B6-9FDC-51011C638489}" destId="{BD1214AE-6086-4064-8ACF-B07DA151795A}" srcOrd="3" destOrd="0" presId="urn:microsoft.com/office/officeart/2018/2/layout/IconLabelDescriptionList"/>
    <dgm:cxn modelId="{51169F89-23D2-45DD-B25E-6C0D328367A9}" type="presParOf" srcId="{8CAFB26C-705A-47B6-9FDC-51011C638489}" destId="{C444F365-3C00-4C07-8C91-6B3DD59A75B4}" srcOrd="4" destOrd="0" presId="urn:microsoft.com/office/officeart/2018/2/layout/IconLabelDescriptionList"/>
    <dgm:cxn modelId="{40A6ADAD-9878-4ADB-85BD-961D215CB5D4}" type="presParOf" srcId="{2CCF0932-378C-41C1-B1D3-52CFE99F4804}" destId="{5821D1A1-BBC6-437A-8225-3A43A448072B}" srcOrd="1" destOrd="0" presId="urn:microsoft.com/office/officeart/2018/2/layout/IconLabelDescriptionList"/>
    <dgm:cxn modelId="{C54839FB-D706-4C0D-A4AC-C429CCF8D3A2}" type="presParOf" srcId="{2CCF0932-378C-41C1-B1D3-52CFE99F4804}" destId="{F240AD3A-4283-4C2C-9A44-DC6DD648DBC7}" srcOrd="2" destOrd="0" presId="urn:microsoft.com/office/officeart/2018/2/layout/IconLabelDescriptionList"/>
    <dgm:cxn modelId="{4423E18B-C9A2-4981-8786-2C69552A321B}" type="presParOf" srcId="{F240AD3A-4283-4C2C-9A44-DC6DD648DBC7}" destId="{C43E4375-971E-4918-B688-8129898B4B57}" srcOrd="0" destOrd="0" presId="urn:microsoft.com/office/officeart/2018/2/layout/IconLabelDescriptionList"/>
    <dgm:cxn modelId="{051DEA91-8022-49D2-A669-8FB2E2CAC085}" type="presParOf" srcId="{F240AD3A-4283-4C2C-9A44-DC6DD648DBC7}" destId="{65BD0C7D-D224-4E5F-8CA8-46BCEC3E7175}" srcOrd="1" destOrd="0" presId="urn:microsoft.com/office/officeart/2018/2/layout/IconLabelDescriptionList"/>
    <dgm:cxn modelId="{39FDB134-FE35-4670-A4A9-C9DA04364C70}" type="presParOf" srcId="{F240AD3A-4283-4C2C-9A44-DC6DD648DBC7}" destId="{DC28E56B-7861-4D7C-A33E-3FF52850A774}" srcOrd="2" destOrd="0" presId="urn:microsoft.com/office/officeart/2018/2/layout/IconLabelDescriptionList"/>
    <dgm:cxn modelId="{28AB40BE-02DD-446F-BD30-403A95DEEB0C}" type="presParOf" srcId="{F240AD3A-4283-4C2C-9A44-DC6DD648DBC7}" destId="{4300E5E9-6041-4087-B8BA-80D06B7B08E9}" srcOrd="3" destOrd="0" presId="urn:microsoft.com/office/officeart/2018/2/layout/IconLabelDescriptionList"/>
    <dgm:cxn modelId="{84C9AE93-9D24-4F1D-9EE5-9592A7DB3DC3}" type="presParOf" srcId="{F240AD3A-4283-4C2C-9A44-DC6DD648DBC7}" destId="{15DD6382-E65E-4143-966C-BE4CA5CCD4F5}" srcOrd="4" destOrd="0" presId="urn:microsoft.com/office/officeart/2018/2/layout/IconLabelDescriptionList"/>
    <dgm:cxn modelId="{013CD0D9-60F1-45A1-BF15-2A9590AB4ADD}" type="presParOf" srcId="{2CCF0932-378C-41C1-B1D3-52CFE99F4804}" destId="{9D89A935-83CB-4501-A513-657096612D14}" srcOrd="3" destOrd="0" presId="urn:microsoft.com/office/officeart/2018/2/layout/IconLabelDescriptionList"/>
    <dgm:cxn modelId="{407EDD69-4379-45CB-93DF-7547A71281B7}" type="presParOf" srcId="{2CCF0932-378C-41C1-B1D3-52CFE99F4804}" destId="{0664171E-4E87-4D26-9895-3C84B12C4C4A}" srcOrd="4" destOrd="0" presId="urn:microsoft.com/office/officeart/2018/2/layout/IconLabelDescriptionList"/>
    <dgm:cxn modelId="{88B3CAFB-95FC-4533-83FA-5FB422172D53}" type="presParOf" srcId="{0664171E-4E87-4D26-9895-3C84B12C4C4A}" destId="{544968F3-90F9-419F-AC81-1C7D65FB9537}" srcOrd="0" destOrd="0" presId="urn:microsoft.com/office/officeart/2018/2/layout/IconLabelDescriptionList"/>
    <dgm:cxn modelId="{59D7B387-DEA5-4C6E-8267-EADA99E4FD8C}" type="presParOf" srcId="{0664171E-4E87-4D26-9895-3C84B12C4C4A}" destId="{B4C5B6E7-C0AA-461D-8FBC-4376F5C26400}" srcOrd="1" destOrd="0" presId="urn:microsoft.com/office/officeart/2018/2/layout/IconLabelDescriptionList"/>
    <dgm:cxn modelId="{1A69B93D-BEAA-4EB6-9C86-B97D94CF6A94}" type="presParOf" srcId="{0664171E-4E87-4D26-9895-3C84B12C4C4A}" destId="{8F433171-24BF-4D1A-B4F3-3E6CBB64B84E}" srcOrd="2" destOrd="0" presId="urn:microsoft.com/office/officeart/2018/2/layout/IconLabelDescriptionList"/>
    <dgm:cxn modelId="{F648B016-9B81-40D2-804A-998BF28A8AFE}" type="presParOf" srcId="{0664171E-4E87-4D26-9895-3C84B12C4C4A}" destId="{25F46738-843F-4A34-8D41-34E52EA7297C}" srcOrd="3" destOrd="0" presId="urn:microsoft.com/office/officeart/2018/2/layout/IconLabelDescriptionList"/>
    <dgm:cxn modelId="{AD2BB505-A293-4587-8C2D-2E0FFC0CA733}" type="presParOf" srcId="{0664171E-4E87-4D26-9895-3C84B12C4C4A}" destId="{26F11777-E8D0-43CC-B673-758394720751}" srcOrd="4" destOrd="0" presId="urn:microsoft.com/office/officeart/2018/2/layout/IconLabelDescriptionList"/>
    <dgm:cxn modelId="{3C98B8F7-A67B-4CBC-ADC8-19A47736F575}" type="presParOf" srcId="{2CCF0932-378C-41C1-B1D3-52CFE99F4804}" destId="{80A8BF0D-0AFE-4E57-99D4-767DB8E3707F}" srcOrd="5" destOrd="0" presId="urn:microsoft.com/office/officeart/2018/2/layout/IconLabelDescriptionList"/>
    <dgm:cxn modelId="{4F149C10-5F2B-423E-A974-6664DC419D8D}" type="presParOf" srcId="{2CCF0932-378C-41C1-B1D3-52CFE99F4804}" destId="{3585BAF4-7C1B-4634-AD25-A1CCFF578D6C}" srcOrd="6" destOrd="0" presId="urn:microsoft.com/office/officeart/2018/2/layout/IconLabelDescriptionList"/>
    <dgm:cxn modelId="{866FE2B4-213B-4403-B8FC-5AAF378748EC}" type="presParOf" srcId="{3585BAF4-7C1B-4634-AD25-A1CCFF578D6C}" destId="{CA3E351E-64EC-48C5-A32F-FF52F6830189}" srcOrd="0" destOrd="0" presId="urn:microsoft.com/office/officeart/2018/2/layout/IconLabelDescriptionList"/>
    <dgm:cxn modelId="{5D5A8776-8A61-456D-9153-4BE6727769B9}" type="presParOf" srcId="{3585BAF4-7C1B-4634-AD25-A1CCFF578D6C}" destId="{D774BD9E-46A5-44F8-BF5B-C4462A6C07CA}" srcOrd="1" destOrd="0" presId="urn:microsoft.com/office/officeart/2018/2/layout/IconLabelDescriptionList"/>
    <dgm:cxn modelId="{135D7952-D2B8-4CEE-8700-98E29768FC3F}" type="presParOf" srcId="{3585BAF4-7C1B-4634-AD25-A1CCFF578D6C}" destId="{9D6BD3BA-930E-460E-AB7F-D3558B086300}" srcOrd="2" destOrd="0" presId="urn:microsoft.com/office/officeart/2018/2/layout/IconLabelDescriptionList"/>
    <dgm:cxn modelId="{77A60FFA-527A-4BA8-A142-C234527CA08B}" type="presParOf" srcId="{3585BAF4-7C1B-4634-AD25-A1CCFF578D6C}" destId="{BE490041-25EE-48D7-A620-188C5EF91FAF}" srcOrd="3" destOrd="0" presId="urn:microsoft.com/office/officeart/2018/2/layout/IconLabelDescriptionList"/>
    <dgm:cxn modelId="{D1F1241B-7C27-4283-B830-2DD60A00828E}" type="presParOf" srcId="{3585BAF4-7C1B-4634-AD25-A1CCFF578D6C}" destId="{026494DC-8256-496C-895E-1571E6D7096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97A94-CAD2-457E-98F3-8FC7421E6A78}">
      <dsp:nvSpPr>
        <dsp:cNvPr id="0" name=""/>
        <dsp:cNvSpPr/>
      </dsp:nvSpPr>
      <dsp:spPr>
        <a:xfrm>
          <a:off x="12476" y="169568"/>
          <a:ext cx="841471" cy="7702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DAF43-4686-4671-960C-DF8E390F752F}">
      <dsp:nvSpPr>
        <dsp:cNvPr id="0" name=""/>
        <dsp:cNvSpPr/>
      </dsp:nvSpPr>
      <dsp:spPr>
        <a:xfrm>
          <a:off x="12476" y="1095571"/>
          <a:ext cx="2404203" cy="45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s-MX" sz="1600" b="1" i="0" kern="1200"/>
            <a:t>Inventario y Responsabilidad:</a:t>
          </a:r>
          <a:endParaRPr lang="en-US" sz="1600" kern="1200"/>
        </a:p>
      </dsp:txBody>
      <dsp:txXfrm>
        <a:off x="12476" y="1095571"/>
        <a:ext cx="2404203" cy="454313"/>
      </dsp:txXfrm>
    </dsp:sp>
    <dsp:sp modelId="{C444F365-3C00-4C07-8C91-6B3DD59A75B4}">
      <dsp:nvSpPr>
        <dsp:cNvPr id="0" name=""/>
        <dsp:cNvSpPr/>
      </dsp:nvSpPr>
      <dsp:spPr>
        <a:xfrm>
          <a:off x="12476" y="1622350"/>
          <a:ext cx="2404203" cy="217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s-MX" sz="1600" b="0" i="0" kern="1200" dirty="0"/>
            <a:t>En una plataforma ecommerce, el propietario de la tienda es responsable del inventario y las operaciones. En un marketplace, los vendedores individuales manejan sus propios inventarios y gestión de pedidos.</a:t>
          </a:r>
          <a:endParaRPr lang="en-US" sz="1600" kern="1200" dirty="0"/>
        </a:p>
      </dsp:txBody>
      <dsp:txXfrm>
        <a:off x="12476" y="1622350"/>
        <a:ext cx="2404203" cy="2170481"/>
      </dsp:txXfrm>
    </dsp:sp>
    <dsp:sp modelId="{C43E4375-971E-4918-B688-8129898B4B57}">
      <dsp:nvSpPr>
        <dsp:cNvPr id="0" name=""/>
        <dsp:cNvSpPr/>
      </dsp:nvSpPr>
      <dsp:spPr>
        <a:xfrm>
          <a:off x="2837415" y="169568"/>
          <a:ext cx="841471" cy="7702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8E56B-7861-4D7C-A33E-3FF52850A774}">
      <dsp:nvSpPr>
        <dsp:cNvPr id="0" name=""/>
        <dsp:cNvSpPr/>
      </dsp:nvSpPr>
      <dsp:spPr>
        <a:xfrm>
          <a:off x="2837415" y="1095571"/>
          <a:ext cx="2404203" cy="45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s-MX" sz="1600" b="1" i="0" kern="1200"/>
            <a:t>Control y Personalización:</a:t>
          </a:r>
          <a:endParaRPr lang="en-US" sz="1600" kern="1200"/>
        </a:p>
      </dsp:txBody>
      <dsp:txXfrm>
        <a:off x="2837415" y="1095571"/>
        <a:ext cx="2404203" cy="454313"/>
      </dsp:txXfrm>
    </dsp:sp>
    <dsp:sp modelId="{15DD6382-E65E-4143-966C-BE4CA5CCD4F5}">
      <dsp:nvSpPr>
        <dsp:cNvPr id="0" name=""/>
        <dsp:cNvSpPr/>
      </dsp:nvSpPr>
      <dsp:spPr>
        <a:xfrm>
          <a:off x="2837415" y="1622350"/>
          <a:ext cx="2404203" cy="217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s-MX" sz="1600" b="0" i="0" kern="1200"/>
            <a:t>En una plataforma ecommerce, el propietario tiene un mayor control y puede personalizar la experiencia del cliente. En un marketplace, la plataforma dicta la estructura y diseño general, y los vendedores tienen menos control sobre la apariencia.</a:t>
          </a:r>
          <a:endParaRPr lang="en-US" sz="1600" kern="1200"/>
        </a:p>
      </dsp:txBody>
      <dsp:txXfrm>
        <a:off x="2837415" y="1622350"/>
        <a:ext cx="2404203" cy="2170481"/>
      </dsp:txXfrm>
    </dsp:sp>
    <dsp:sp modelId="{544968F3-90F9-419F-AC81-1C7D65FB9537}">
      <dsp:nvSpPr>
        <dsp:cNvPr id="0" name=""/>
        <dsp:cNvSpPr/>
      </dsp:nvSpPr>
      <dsp:spPr>
        <a:xfrm>
          <a:off x="5662354" y="169568"/>
          <a:ext cx="841471" cy="7702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433171-24BF-4D1A-B4F3-3E6CBB64B84E}">
      <dsp:nvSpPr>
        <dsp:cNvPr id="0" name=""/>
        <dsp:cNvSpPr/>
      </dsp:nvSpPr>
      <dsp:spPr>
        <a:xfrm>
          <a:off x="5662354" y="1095571"/>
          <a:ext cx="2404203" cy="45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s-MX" sz="1600" b="1" i="0" kern="1200"/>
            <a:t>Canales de Ventas:</a:t>
          </a:r>
          <a:endParaRPr lang="en-US" sz="1600" kern="1200"/>
        </a:p>
      </dsp:txBody>
      <dsp:txXfrm>
        <a:off x="5662354" y="1095571"/>
        <a:ext cx="2404203" cy="454313"/>
      </dsp:txXfrm>
    </dsp:sp>
    <dsp:sp modelId="{26F11777-E8D0-43CC-B673-758394720751}">
      <dsp:nvSpPr>
        <dsp:cNvPr id="0" name=""/>
        <dsp:cNvSpPr/>
      </dsp:nvSpPr>
      <dsp:spPr>
        <a:xfrm>
          <a:off x="5662354" y="1622350"/>
          <a:ext cx="2404203" cy="217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s-MX" sz="1600" b="0" i="0" kern="1200"/>
            <a:t>Una plataforma ecommerce vende sus propios productos o servicios directamente a los clientes. En un marketplace, la plataforma sirve como un lugar donde múltiples vendedores pueden conectarse con los consumidores.</a:t>
          </a:r>
          <a:endParaRPr lang="en-US" sz="1600" kern="1200"/>
        </a:p>
      </dsp:txBody>
      <dsp:txXfrm>
        <a:off x="5662354" y="1622350"/>
        <a:ext cx="2404203" cy="2170481"/>
      </dsp:txXfrm>
    </dsp:sp>
    <dsp:sp modelId="{CA3E351E-64EC-48C5-A32F-FF52F6830189}">
      <dsp:nvSpPr>
        <dsp:cNvPr id="0" name=""/>
        <dsp:cNvSpPr/>
      </dsp:nvSpPr>
      <dsp:spPr>
        <a:xfrm>
          <a:off x="8487294" y="169568"/>
          <a:ext cx="841471" cy="7702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BD3BA-930E-460E-AB7F-D3558B086300}">
      <dsp:nvSpPr>
        <dsp:cNvPr id="0" name=""/>
        <dsp:cNvSpPr/>
      </dsp:nvSpPr>
      <dsp:spPr>
        <a:xfrm>
          <a:off x="8487294" y="1095571"/>
          <a:ext cx="2404203" cy="45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s-MX" sz="1600" b="1" i="0" kern="1200"/>
            <a:t>Estrategia de Marketing:</a:t>
          </a:r>
          <a:endParaRPr lang="en-US" sz="1600" kern="1200"/>
        </a:p>
      </dsp:txBody>
      <dsp:txXfrm>
        <a:off x="8487294" y="1095571"/>
        <a:ext cx="2404203" cy="454313"/>
      </dsp:txXfrm>
    </dsp:sp>
    <dsp:sp modelId="{026494DC-8256-496C-895E-1571E6D7096A}">
      <dsp:nvSpPr>
        <dsp:cNvPr id="0" name=""/>
        <dsp:cNvSpPr/>
      </dsp:nvSpPr>
      <dsp:spPr>
        <a:xfrm>
          <a:off x="8487294" y="1622350"/>
          <a:ext cx="2404203" cy="217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s-MX" sz="1600" b="0" i="0" kern="1200"/>
            <a:t>En una plataforma ecommerce, la estrategia de marketing recae principalmente en el propietario de la tienda. En un marketplace, la plataforma realiza marketing tanto para atraer vendedores como para atraer a consumidores.</a:t>
          </a:r>
          <a:endParaRPr lang="en-US" sz="1600" kern="1200"/>
        </a:p>
      </dsp:txBody>
      <dsp:txXfrm>
        <a:off x="8487294" y="1622350"/>
        <a:ext cx="2404203" cy="217048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FB549-16F7-4C88-A229-048A0E76503F}" type="datetimeFigureOut">
              <a:rPr lang="es-CL" smtClean="0"/>
              <a:t>21-11-2023</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9418-BE23-47D4-828E-8CEE373ECFA8}" type="slidenum">
              <a:rPr lang="es-CL" smtClean="0"/>
              <a:t>‹Nº›</a:t>
            </a:fld>
            <a:endParaRPr lang="es-CL" dirty="0"/>
          </a:p>
        </p:txBody>
      </p:sp>
    </p:spTree>
    <p:extLst>
      <p:ext uri="{BB962C8B-B14F-4D97-AF65-F5344CB8AC3E}">
        <p14:creationId xmlns:p14="http://schemas.microsoft.com/office/powerpoint/2010/main" val="414896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9</a:t>
            </a:fld>
            <a:endParaRPr lang="es-CL" dirty="0"/>
          </a:p>
        </p:txBody>
      </p:sp>
    </p:spTree>
    <p:extLst>
      <p:ext uri="{BB962C8B-B14F-4D97-AF65-F5344CB8AC3E}">
        <p14:creationId xmlns:p14="http://schemas.microsoft.com/office/powerpoint/2010/main" val="103042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0021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92212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62297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78963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96583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61439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9155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52864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290257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246246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234302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93546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9811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21-11-2023</a:t>
            </a:fld>
            <a:endParaRPr lang="es-CL" dirty="0"/>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21-11-2023</a:t>
            </a:fld>
            <a:endParaRPr lang="es-CL" dirty="0"/>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68988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177163E9-18C2-9744-1F73-7BDE4E8F3DAC}"/>
              </a:ext>
            </a:extLst>
          </p:cNvPr>
          <p:cNvSpPr txBox="1"/>
          <p:nvPr/>
        </p:nvSpPr>
        <p:spPr>
          <a:xfrm>
            <a:off x="804672"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2"/>
                </a:solidFill>
                <a:latin typeface="+mj-lt"/>
                <a:ea typeface="+mj-ea"/>
                <a:cs typeface="+mj-cs"/>
              </a:rPr>
              <a:t>Características de un eCommerce </a:t>
            </a:r>
          </a:p>
          <a:p>
            <a:pPr>
              <a:lnSpc>
                <a:spcPct val="90000"/>
              </a:lnSpc>
              <a:spcBef>
                <a:spcPct val="0"/>
              </a:spcBef>
              <a:spcAft>
                <a:spcPts val="600"/>
              </a:spcAft>
            </a:pPr>
            <a:endParaRPr lang="en-US" sz="3600" b="1" kern="1200" dirty="0">
              <a:solidFill>
                <a:schemeClr val="tx2"/>
              </a:solidFill>
              <a:latin typeface="+mj-lt"/>
              <a:ea typeface="+mj-ea"/>
              <a:cs typeface="+mj-cs"/>
            </a:endParaRPr>
          </a:p>
        </p:txBody>
      </p:sp>
      <p:sp>
        <p:nvSpPr>
          <p:cNvPr id="6" name="CuadroTexto 5">
            <a:extLst>
              <a:ext uri="{FF2B5EF4-FFF2-40B4-BE49-F238E27FC236}">
                <a16:creationId xmlns:a16="http://schemas.microsoft.com/office/drawing/2014/main" id="{C1913630-CA67-91D6-3890-6940F7BA2372}"/>
              </a:ext>
            </a:extLst>
          </p:cNvPr>
          <p:cNvSpPr txBox="1"/>
          <p:nvPr/>
        </p:nvSpPr>
        <p:spPr>
          <a:xfrm>
            <a:off x="629265" y="1848466"/>
            <a:ext cx="5152985" cy="421250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b="1" i="0" dirty="0">
                <a:effectLst/>
                <a:latin typeface="+mj-lt"/>
              </a:rPr>
              <a:t>Propiedad del Inventario:</a:t>
            </a:r>
            <a:endParaRPr lang="en-US" sz="1600" b="0" i="0" dirty="0">
              <a:effectLst/>
              <a:latin typeface="+mj-lt"/>
            </a:endParaRPr>
          </a:p>
          <a:p>
            <a:pPr marL="742950" lvl="1" indent="-228600">
              <a:lnSpc>
                <a:spcPct val="90000"/>
              </a:lnSpc>
              <a:spcAft>
                <a:spcPts val="600"/>
              </a:spcAft>
              <a:buFont typeface="Arial" panose="020B0604020202020204" pitchFamily="34" charset="0"/>
              <a:buChar char="•"/>
            </a:pPr>
            <a:r>
              <a:rPr lang="en-US" sz="1600" b="1" i="0" dirty="0">
                <a:effectLst/>
                <a:latin typeface="+mj-lt"/>
              </a:rPr>
              <a:t>Ecommerce Tradicional:</a:t>
            </a:r>
            <a:r>
              <a:rPr lang="en-US" sz="1600" b="0" i="0" dirty="0">
                <a:effectLst/>
                <a:latin typeface="+mj-lt"/>
              </a:rPr>
              <a:t> En una plataforma ecommerce, el propietario de la tienda (vendedor) es responsable de gestionar su propio inventario. Vende directamente los productos o servicios a los clientes.</a:t>
            </a:r>
          </a:p>
          <a:p>
            <a:pPr indent="-228600">
              <a:lnSpc>
                <a:spcPct val="90000"/>
              </a:lnSpc>
              <a:spcAft>
                <a:spcPts val="600"/>
              </a:spcAft>
              <a:buFont typeface="Arial" panose="020B0604020202020204" pitchFamily="34" charset="0"/>
              <a:buChar char="•"/>
            </a:pPr>
            <a:r>
              <a:rPr lang="en-US" sz="1600" b="1" i="0" dirty="0">
                <a:effectLst/>
                <a:latin typeface="+mj-lt"/>
              </a:rPr>
              <a:t>Gestión Integral:</a:t>
            </a:r>
            <a:endParaRPr lang="en-US" sz="1600" b="0" i="0" dirty="0">
              <a:effectLst/>
              <a:latin typeface="+mj-lt"/>
            </a:endParaRPr>
          </a:p>
          <a:p>
            <a:pPr marL="742950" lvl="1" indent="-228600">
              <a:lnSpc>
                <a:spcPct val="90000"/>
              </a:lnSpc>
              <a:spcAft>
                <a:spcPts val="600"/>
              </a:spcAft>
              <a:buFont typeface="Arial" panose="020B0604020202020204" pitchFamily="34" charset="0"/>
              <a:buChar char="•"/>
            </a:pPr>
            <a:r>
              <a:rPr lang="en-US" sz="1600" b="1" i="0" dirty="0">
                <a:effectLst/>
                <a:latin typeface="+mj-lt"/>
              </a:rPr>
              <a:t>Control Total:</a:t>
            </a:r>
            <a:r>
              <a:rPr lang="en-US" sz="1600" b="0" i="0" dirty="0">
                <a:effectLst/>
                <a:latin typeface="+mj-lt"/>
              </a:rPr>
              <a:t> El propietario de la tienda tiene control total sobre la marca, el diseño del sitio web, los precios y las políticas de la tienda. Tienen la responsabilidad de atraer a los clientes y gestionar todas las operaciones.</a:t>
            </a:r>
          </a:p>
          <a:p>
            <a:pPr indent="-228600">
              <a:lnSpc>
                <a:spcPct val="90000"/>
              </a:lnSpc>
              <a:spcAft>
                <a:spcPts val="600"/>
              </a:spcAft>
              <a:buFont typeface="Arial" panose="020B0604020202020204" pitchFamily="34" charset="0"/>
              <a:buChar char="•"/>
            </a:pPr>
            <a:r>
              <a:rPr lang="en-US" sz="1600" b="1" i="0" dirty="0">
                <a:effectLst/>
                <a:highlight>
                  <a:srgbClr val="FF00FF"/>
                </a:highlight>
                <a:latin typeface="+mj-lt"/>
              </a:rPr>
              <a:t>Ejemplo:</a:t>
            </a:r>
            <a:endParaRPr lang="en-US" sz="1600" b="0" i="0" dirty="0">
              <a:effectLst/>
              <a:highlight>
                <a:srgbClr val="FF00FF"/>
              </a:highlight>
              <a:latin typeface="+mj-lt"/>
            </a:endParaRPr>
          </a:p>
          <a:p>
            <a:pPr marL="742950" lvl="1" indent="-228600">
              <a:lnSpc>
                <a:spcPct val="90000"/>
              </a:lnSpc>
              <a:spcAft>
                <a:spcPts val="600"/>
              </a:spcAft>
              <a:buFont typeface="Arial" panose="020B0604020202020204" pitchFamily="34" charset="0"/>
              <a:buChar char="•"/>
            </a:pPr>
            <a:r>
              <a:rPr lang="en-US" sz="1600" b="0" i="0" dirty="0">
                <a:effectLst/>
                <a:latin typeface="+mj-lt"/>
              </a:rPr>
              <a:t>Una tienda en línea que vende productos exclusivos de una marca específica, donde los clientes realizan compras directamente a esa marca.</a:t>
            </a:r>
          </a:p>
        </p:txBody>
      </p:sp>
      <p:grpSp>
        <p:nvGrpSpPr>
          <p:cNvPr id="17" name="Group 16">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8" name="Freeform: Shape 17">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Graphic 9" descr="Tienda">
            <a:extLst>
              <a:ext uri="{FF2B5EF4-FFF2-40B4-BE49-F238E27FC236}">
                <a16:creationId xmlns:a16="http://schemas.microsoft.com/office/drawing/2014/main" id="{86EF1751-B51B-E512-57E5-895B6F59E1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06457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3997465A-43BB-36D6-A2FB-2FBE9072604A}"/>
              </a:ext>
            </a:extLst>
          </p:cNvPr>
          <p:cNvSpPr txBox="1"/>
          <p:nvPr/>
        </p:nvSpPr>
        <p:spPr>
          <a:xfrm>
            <a:off x="6513788" y="365125"/>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Características Marketplace</a:t>
            </a:r>
          </a:p>
        </p:txBody>
      </p:sp>
      <p:pic>
        <p:nvPicPr>
          <p:cNvPr id="8" name="Picture 7" descr="Cajas de cartón en cinta transportadora">
            <a:extLst>
              <a:ext uri="{FF2B5EF4-FFF2-40B4-BE49-F238E27FC236}">
                <a16:creationId xmlns:a16="http://schemas.microsoft.com/office/drawing/2014/main" id="{5CAE4526-5390-3E6A-5645-0EE96025B61A}"/>
              </a:ext>
            </a:extLst>
          </p:cNvPr>
          <p:cNvPicPr>
            <a:picLocks noChangeAspect="1"/>
          </p:cNvPicPr>
          <p:nvPr/>
        </p:nvPicPr>
        <p:blipFill rotWithShape="1">
          <a:blip r:embed="rId2"/>
          <a:srcRect l="25307" r="15159" b="-1"/>
          <a:stretch/>
        </p:blipFill>
        <p:spPr>
          <a:xfrm>
            <a:off x="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uadroTexto 5">
            <a:extLst>
              <a:ext uri="{FF2B5EF4-FFF2-40B4-BE49-F238E27FC236}">
                <a16:creationId xmlns:a16="http://schemas.microsoft.com/office/drawing/2014/main" id="{8023D02F-189D-8BBB-27A3-443E1CB68413}"/>
              </a:ext>
            </a:extLst>
          </p:cNvPr>
          <p:cNvSpPr txBox="1"/>
          <p:nvPr/>
        </p:nvSpPr>
        <p:spPr>
          <a:xfrm>
            <a:off x="6633058" y="2045062"/>
            <a:ext cx="4840010" cy="384366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b="1" i="0" dirty="0">
                <a:effectLst/>
              </a:rPr>
              <a:t>Propiedad del Inventario:</a:t>
            </a:r>
            <a:endParaRPr lang="en-US" sz="1600" b="0" i="0" dirty="0">
              <a:effectLst/>
            </a:endParaRPr>
          </a:p>
          <a:p>
            <a:pPr marL="742950" lvl="1" indent="-228600">
              <a:lnSpc>
                <a:spcPct val="90000"/>
              </a:lnSpc>
              <a:spcAft>
                <a:spcPts val="600"/>
              </a:spcAft>
              <a:buFont typeface="Arial" panose="020B0604020202020204" pitchFamily="34" charset="0"/>
              <a:buChar char="•"/>
            </a:pPr>
            <a:r>
              <a:rPr lang="en-US" sz="1600" b="1" i="0" dirty="0">
                <a:effectLst/>
              </a:rPr>
              <a:t>Ecommerce en Marketplace:</a:t>
            </a:r>
            <a:r>
              <a:rPr lang="en-US" sz="1600" b="0" i="0" dirty="0">
                <a:effectLst/>
              </a:rPr>
              <a:t> En un marketplace, la plataforma actúa como intermediario entre múltiples vendedores y los consumidores. Los vendedores gestionan sus propios inventarios y operaciones.</a:t>
            </a:r>
          </a:p>
          <a:p>
            <a:pPr indent="-228600">
              <a:lnSpc>
                <a:spcPct val="90000"/>
              </a:lnSpc>
              <a:spcAft>
                <a:spcPts val="600"/>
              </a:spcAft>
              <a:buFont typeface="Arial" panose="020B0604020202020204" pitchFamily="34" charset="0"/>
              <a:buChar char="•"/>
            </a:pPr>
            <a:r>
              <a:rPr lang="en-US" sz="1600" b="1" i="0" dirty="0">
                <a:effectLst/>
              </a:rPr>
              <a:t>Gestión Descentralizada:</a:t>
            </a:r>
          </a:p>
          <a:p>
            <a:pPr marL="742950" lvl="1" indent="-228600">
              <a:lnSpc>
                <a:spcPct val="90000"/>
              </a:lnSpc>
              <a:spcAft>
                <a:spcPts val="600"/>
              </a:spcAft>
              <a:buFont typeface="Arial" panose="020B0604020202020204" pitchFamily="34" charset="0"/>
              <a:buChar char="•"/>
            </a:pPr>
            <a:r>
              <a:rPr lang="en-US" sz="1600" b="1" i="0" dirty="0">
                <a:effectLst/>
              </a:rPr>
              <a:t>Variedad de Vendedores:</a:t>
            </a:r>
            <a:r>
              <a:rPr lang="en-US" sz="1600" b="0" i="0" dirty="0">
                <a:effectLst/>
              </a:rPr>
              <a:t> Un marketplace permite a múltiples vendedores listar sus productos o servicios en una plataforma común. Cada vendedor puede tener su propia tienda dentro del marketplace.</a:t>
            </a:r>
          </a:p>
          <a:p>
            <a:pPr indent="-228600">
              <a:lnSpc>
                <a:spcPct val="90000"/>
              </a:lnSpc>
              <a:spcAft>
                <a:spcPts val="600"/>
              </a:spcAft>
              <a:buFont typeface="Arial" panose="020B0604020202020204" pitchFamily="34" charset="0"/>
              <a:buChar char="•"/>
            </a:pPr>
            <a:r>
              <a:rPr lang="en-US" sz="1600" b="1" i="0" dirty="0">
                <a:effectLst/>
                <a:highlight>
                  <a:srgbClr val="FF00FF"/>
                </a:highlight>
              </a:rPr>
              <a:t>Ejemplo:</a:t>
            </a:r>
            <a:endParaRPr lang="en-US" sz="1600" b="0" i="0" dirty="0">
              <a:effectLst/>
              <a:highlight>
                <a:srgbClr val="FF00FF"/>
              </a:highlight>
            </a:endParaRPr>
          </a:p>
          <a:p>
            <a:pPr marL="742950" lvl="1" indent="-228600">
              <a:lnSpc>
                <a:spcPct val="90000"/>
              </a:lnSpc>
              <a:spcAft>
                <a:spcPts val="600"/>
              </a:spcAft>
              <a:buFont typeface="Arial" panose="020B0604020202020204" pitchFamily="34" charset="0"/>
              <a:buChar char="•"/>
            </a:pPr>
            <a:r>
              <a:rPr lang="en-US" sz="1600" b="0" i="0" dirty="0">
                <a:effectLst/>
              </a:rPr>
              <a:t>Amazon, donde varios vendedores pueden listar y vender sus productos en la misma plataforma. Los clientes pueden elegir entre productos de diferentes vendedores.</a:t>
            </a:r>
          </a:p>
        </p:txBody>
      </p:sp>
    </p:spTree>
    <p:extLst>
      <p:ext uri="{BB962C8B-B14F-4D97-AF65-F5344CB8AC3E}">
        <p14:creationId xmlns:p14="http://schemas.microsoft.com/office/powerpoint/2010/main" val="82377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67A7DFA-DEBB-213D-01DF-97D5AA12FA97}"/>
              </a:ext>
            </a:extLst>
          </p:cNvPr>
          <p:cNvSpPr txBox="1"/>
          <p:nvPr/>
        </p:nvSpPr>
        <p:spPr>
          <a:xfrm>
            <a:off x="1033669" y="617811"/>
            <a:ext cx="4532243" cy="707886"/>
          </a:xfrm>
          <a:prstGeom prst="rect">
            <a:avLst/>
          </a:prstGeom>
          <a:noFill/>
        </p:spPr>
        <p:txBody>
          <a:bodyPr wrap="square" rtlCol="0">
            <a:spAutoFit/>
          </a:bodyPr>
          <a:lstStyle/>
          <a:p>
            <a:r>
              <a:rPr lang="es-CL" sz="4000">
                <a:highlight>
                  <a:srgbClr val="00FFFF"/>
                </a:highlight>
              </a:rPr>
              <a:t>Diferencias Clave</a:t>
            </a:r>
            <a:endParaRPr lang="es-CL" sz="4000" dirty="0">
              <a:highlight>
                <a:srgbClr val="00FFFF"/>
              </a:highlight>
            </a:endParaRPr>
          </a:p>
        </p:txBody>
      </p:sp>
      <p:graphicFrame>
        <p:nvGraphicFramePr>
          <p:cNvPr id="8" name="CuadroTexto 4">
            <a:extLst>
              <a:ext uri="{FF2B5EF4-FFF2-40B4-BE49-F238E27FC236}">
                <a16:creationId xmlns:a16="http://schemas.microsoft.com/office/drawing/2014/main" id="{04C033AB-BEEE-C3BD-47F7-881C24B909B4}"/>
              </a:ext>
            </a:extLst>
          </p:cNvPr>
          <p:cNvGraphicFramePr/>
          <p:nvPr>
            <p:extLst>
              <p:ext uri="{D42A27DB-BD31-4B8C-83A1-F6EECF244321}">
                <p14:modId xmlns:p14="http://schemas.microsoft.com/office/powerpoint/2010/main" val="444830792"/>
              </p:ext>
            </p:extLst>
          </p:nvPr>
        </p:nvGraphicFramePr>
        <p:xfrm>
          <a:off x="432620" y="1828799"/>
          <a:ext cx="10903974" cy="396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598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31E281-9162-6C4B-A9C7-8FB2FFDB4C70}"/>
              </a:ext>
            </a:extLst>
          </p:cNvPr>
          <p:cNvSpPr txBox="1"/>
          <p:nvPr/>
        </p:nvSpPr>
        <p:spPr>
          <a:xfrm>
            <a:off x="560248" y="225979"/>
            <a:ext cx="7480508" cy="12847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highlight>
                  <a:srgbClr val="FF00FF"/>
                </a:highlight>
                <a:latin typeface="+mj-lt"/>
                <a:ea typeface="+mj-ea"/>
                <a:cs typeface="+mj-cs"/>
              </a:rPr>
              <a:t>Plataformas eCommerce que te pueden ayudar a crear tu tienda virtual</a:t>
            </a:r>
          </a:p>
        </p:txBody>
      </p:sp>
      <p:sp>
        <p:nvSpPr>
          <p:cNvPr id="5" name="CuadroTexto 4">
            <a:extLst>
              <a:ext uri="{FF2B5EF4-FFF2-40B4-BE49-F238E27FC236}">
                <a16:creationId xmlns:a16="http://schemas.microsoft.com/office/drawing/2014/main" id="{1D925463-CCCA-5A99-8F9C-B2B073E85D79}"/>
              </a:ext>
            </a:extLst>
          </p:cNvPr>
          <p:cNvSpPr txBox="1"/>
          <p:nvPr/>
        </p:nvSpPr>
        <p:spPr>
          <a:xfrm>
            <a:off x="560248" y="1510749"/>
            <a:ext cx="6103828" cy="4524315"/>
          </a:xfrm>
          <a:prstGeom prst="rect">
            <a:avLst/>
          </a:prstGeom>
          <a:noFill/>
        </p:spPr>
        <p:txBody>
          <a:bodyPr wrap="square">
            <a:spAutoFit/>
          </a:bodyPr>
          <a:lstStyle/>
          <a:p>
            <a:pPr algn="l">
              <a:buFont typeface="+mj-lt"/>
              <a:buAutoNum type="arabicPeriod"/>
            </a:pPr>
            <a:r>
              <a:rPr lang="es-MX" sz="1600" b="1" i="0" dirty="0">
                <a:effectLst/>
                <a:latin typeface="Söhne"/>
              </a:rPr>
              <a:t>Shopify:</a:t>
            </a:r>
            <a:endParaRPr lang="es-MX" sz="1600" b="0" i="0" dirty="0">
              <a:effectLst/>
              <a:latin typeface="Söhne"/>
            </a:endParaRPr>
          </a:p>
          <a:p>
            <a:pPr lvl="1" algn="l"/>
            <a:r>
              <a:rPr lang="es-MX" sz="1600" b="1" i="0" dirty="0">
                <a:effectLst/>
                <a:latin typeface="Söhne"/>
              </a:rPr>
              <a:t>Características:</a:t>
            </a:r>
            <a:endParaRPr lang="es-MX" sz="1600" b="0" i="0" dirty="0">
              <a:effectLst/>
              <a:latin typeface="Söhne"/>
            </a:endParaRPr>
          </a:p>
          <a:p>
            <a:pPr marL="1143000" lvl="2" indent="-228600" algn="l">
              <a:buFont typeface="+mj-lt"/>
              <a:buAutoNum type="arabicPeriod"/>
            </a:pPr>
            <a:r>
              <a:rPr lang="es-MX" sz="1600" b="0" i="0" dirty="0">
                <a:effectLst/>
                <a:latin typeface="Söhne"/>
              </a:rPr>
              <a:t>Fácil de usar y configurar.</a:t>
            </a:r>
          </a:p>
          <a:p>
            <a:pPr marL="1143000" lvl="2" indent="-228600" algn="l">
              <a:buFont typeface="+mj-lt"/>
              <a:buAutoNum type="arabicPeriod"/>
            </a:pPr>
            <a:r>
              <a:rPr lang="es-MX" sz="1600" b="0" i="0" dirty="0">
                <a:effectLst/>
                <a:latin typeface="Söhne"/>
              </a:rPr>
              <a:t>Amplia variedad de temas y aplicaciones.</a:t>
            </a:r>
          </a:p>
          <a:p>
            <a:pPr marL="1143000" lvl="2" indent="-228600" algn="l">
              <a:buFont typeface="+mj-lt"/>
              <a:buAutoNum type="arabicPeriod"/>
            </a:pPr>
            <a:r>
              <a:rPr lang="es-MX" sz="1600" b="0" i="0" dirty="0">
                <a:effectLst/>
                <a:latin typeface="Söhne"/>
              </a:rPr>
              <a:t>Procesamiento de pagos integrado.</a:t>
            </a:r>
          </a:p>
          <a:p>
            <a:pPr marL="1143000" lvl="2" indent="-228600" algn="l">
              <a:buFont typeface="+mj-lt"/>
              <a:buAutoNum type="arabicPeriod"/>
            </a:pPr>
            <a:r>
              <a:rPr lang="es-MX" sz="1600" b="0" i="0" dirty="0">
                <a:effectLst/>
                <a:latin typeface="Söhne"/>
              </a:rPr>
              <a:t>Escalabilidad para pequeñas y grandes empresas.</a:t>
            </a:r>
          </a:p>
          <a:p>
            <a:pPr algn="l">
              <a:buFont typeface="+mj-lt"/>
              <a:buAutoNum type="arabicPeriod"/>
            </a:pPr>
            <a:r>
              <a:rPr lang="es-MX" sz="1600" b="1" i="0" dirty="0">
                <a:effectLst/>
                <a:latin typeface="Söhne"/>
              </a:rPr>
              <a:t>WooCommerce (Plugin para WordPress):</a:t>
            </a:r>
            <a:endParaRPr lang="es-MX" sz="1600" b="0" i="0" dirty="0">
              <a:effectLst/>
              <a:latin typeface="Söhne"/>
            </a:endParaRPr>
          </a:p>
          <a:p>
            <a:pPr lvl="1" algn="l"/>
            <a:r>
              <a:rPr lang="es-MX" sz="1600" b="1" dirty="0">
                <a:latin typeface="Söhne"/>
              </a:rPr>
              <a:t>C</a:t>
            </a:r>
            <a:r>
              <a:rPr lang="es-MX" sz="1600" b="1" i="0" dirty="0">
                <a:effectLst/>
                <a:latin typeface="Söhne"/>
              </a:rPr>
              <a:t>aracterísticas:</a:t>
            </a:r>
            <a:endParaRPr lang="es-MX" sz="1600" b="0" i="0" dirty="0">
              <a:effectLst/>
              <a:latin typeface="Söhne"/>
            </a:endParaRPr>
          </a:p>
          <a:p>
            <a:pPr marL="1143000" lvl="2" indent="-228600" algn="l">
              <a:buFont typeface="+mj-lt"/>
              <a:buAutoNum type="arabicPeriod"/>
            </a:pPr>
            <a:r>
              <a:rPr lang="es-MX" sz="1600" b="0" i="0" dirty="0">
                <a:effectLst/>
                <a:latin typeface="Söhne"/>
              </a:rPr>
              <a:t>Integración con WordPress.</a:t>
            </a:r>
          </a:p>
          <a:p>
            <a:pPr marL="1143000" lvl="2" indent="-228600" algn="l">
              <a:buFont typeface="+mj-lt"/>
              <a:buAutoNum type="arabicPeriod"/>
            </a:pPr>
            <a:r>
              <a:rPr lang="es-MX" sz="1600" b="0" i="0" dirty="0">
                <a:effectLst/>
                <a:latin typeface="Söhne"/>
              </a:rPr>
              <a:t>Flexibilidad y personalización avanzada.</a:t>
            </a:r>
          </a:p>
          <a:p>
            <a:pPr marL="1143000" lvl="2" indent="-228600" algn="l">
              <a:buFont typeface="+mj-lt"/>
              <a:buAutoNum type="arabicPeriod"/>
            </a:pPr>
            <a:r>
              <a:rPr lang="es-MX" sz="1600" b="0" i="0" dirty="0">
                <a:effectLst/>
                <a:latin typeface="Söhne"/>
              </a:rPr>
              <a:t>Amplia comunidad y recursos disponibles.</a:t>
            </a:r>
          </a:p>
          <a:p>
            <a:pPr marL="1143000" lvl="2" indent="-228600" algn="l">
              <a:buFont typeface="+mj-lt"/>
              <a:buAutoNum type="arabicPeriod"/>
            </a:pPr>
            <a:r>
              <a:rPr lang="es-MX" sz="1600" b="0" i="0" dirty="0">
                <a:effectLst/>
                <a:latin typeface="Söhne"/>
              </a:rPr>
              <a:t>Escalable para diferentes tamaños de negocios.</a:t>
            </a:r>
          </a:p>
          <a:p>
            <a:pPr algn="l">
              <a:buFont typeface="+mj-lt"/>
              <a:buAutoNum type="arabicPeriod"/>
            </a:pPr>
            <a:r>
              <a:rPr lang="es-MX" sz="1600" b="1" i="0" dirty="0">
                <a:effectLst/>
                <a:latin typeface="Söhne"/>
              </a:rPr>
              <a:t>Magento:</a:t>
            </a:r>
            <a:endParaRPr lang="es-MX" sz="1600" b="0" i="0" dirty="0">
              <a:effectLst/>
              <a:latin typeface="Söhne"/>
            </a:endParaRPr>
          </a:p>
          <a:p>
            <a:pPr lvl="1" algn="l"/>
            <a:r>
              <a:rPr lang="es-MX" sz="1600" b="1" i="0" dirty="0">
                <a:effectLst/>
                <a:latin typeface="Söhne"/>
              </a:rPr>
              <a:t>Características:</a:t>
            </a:r>
            <a:endParaRPr lang="es-MX" sz="1600" b="0" i="0" dirty="0">
              <a:effectLst/>
              <a:latin typeface="Söhne"/>
            </a:endParaRPr>
          </a:p>
          <a:p>
            <a:pPr marL="1143000" lvl="2" indent="-228600" algn="l">
              <a:buFont typeface="+mj-lt"/>
              <a:buAutoNum type="arabicPeriod"/>
            </a:pPr>
            <a:r>
              <a:rPr lang="es-MX" sz="1600" b="0" i="0" dirty="0">
                <a:effectLst/>
                <a:latin typeface="Söhne"/>
              </a:rPr>
              <a:t>Potente y escalable.</a:t>
            </a:r>
          </a:p>
          <a:p>
            <a:pPr marL="1143000" lvl="2" indent="-228600" algn="l">
              <a:buFont typeface="+mj-lt"/>
              <a:buAutoNum type="arabicPeriod"/>
            </a:pPr>
            <a:r>
              <a:rPr lang="es-MX" sz="1600" b="0" i="0" dirty="0">
                <a:effectLst/>
                <a:latin typeface="Söhne"/>
              </a:rPr>
              <a:t>Amplias opciones de personalización.</a:t>
            </a:r>
          </a:p>
          <a:p>
            <a:pPr marL="1143000" lvl="2" indent="-228600" algn="l">
              <a:buFont typeface="+mj-lt"/>
              <a:buAutoNum type="arabicPeriod"/>
            </a:pPr>
            <a:r>
              <a:rPr lang="es-MX" sz="1600" b="0" i="0" dirty="0">
                <a:effectLst/>
                <a:latin typeface="Söhne"/>
              </a:rPr>
              <a:t>Fuerte en funciones de comercio B2B.</a:t>
            </a:r>
          </a:p>
          <a:p>
            <a:pPr marL="1143000" lvl="2" indent="-228600" algn="l">
              <a:buFont typeface="+mj-lt"/>
              <a:buAutoNum type="arabicPeriod"/>
            </a:pPr>
            <a:r>
              <a:rPr lang="es-MX" sz="1600" b="0" i="0" dirty="0">
                <a:effectLst/>
                <a:latin typeface="Söhne"/>
              </a:rPr>
              <a:t>Comunidad activa y soporte.</a:t>
            </a:r>
          </a:p>
        </p:txBody>
      </p:sp>
      <p:pic>
        <p:nvPicPr>
          <p:cNvPr id="7" name="Imagen 6" descr="Dibujo en blanco y negro&#10;&#10;Descripción generada automáticamente con confianza baja">
            <a:extLst>
              <a:ext uri="{FF2B5EF4-FFF2-40B4-BE49-F238E27FC236}">
                <a16:creationId xmlns:a16="http://schemas.microsoft.com/office/drawing/2014/main" id="{9E76799E-7D98-F424-F8DE-99D1291E45AF}"/>
              </a:ext>
            </a:extLst>
          </p:cNvPr>
          <p:cNvPicPr>
            <a:picLocks noChangeAspect="1"/>
          </p:cNvPicPr>
          <p:nvPr/>
        </p:nvPicPr>
        <p:blipFill>
          <a:blip r:embed="rId2"/>
          <a:stretch>
            <a:fillRect/>
          </a:stretch>
        </p:blipFill>
        <p:spPr>
          <a:xfrm>
            <a:off x="6799929" y="2072694"/>
            <a:ext cx="4019550" cy="1133475"/>
          </a:xfrm>
          <a:prstGeom prst="rect">
            <a:avLst/>
          </a:prstGeom>
        </p:spPr>
      </p:pic>
      <p:pic>
        <p:nvPicPr>
          <p:cNvPr id="9" name="Imagen 8" descr="Logotipo&#10;&#10;Descripción generada automáticamente">
            <a:extLst>
              <a:ext uri="{FF2B5EF4-FFF2-40B4-BE49-F238E27FC236}">
                <a16:creationId xmlns:a16="http://schemas.microsoft.com/office/drawing/2014/main" id="{714CD1D0-B2A1-7024-D9F2-B0111F03ABA5}"/>
              </a:ext>
            </a:extLst>
          </p:cNvPr>
          <p:cNvPicPr>
            <a:picLocks noChangeAspect="1"/>
          </p:cNvPicPr>
          <p:nvPr/>
        </p:nvPicPr>
        <p:blipFill>
          <a:blip r:embed="rId3"/>
          <a:stretch>
            <a:fillRect/>
          </a:stretch>
        </p:blipFill>
        <p:spPr>
          <a:xfrm>
            <a:off x="6444343" y="3691458"/>
            <a:ext cx="4695606" cy="2129239"/>
          </a:xfrm>
          <a:prstGeom prst="rect">
            <a:avLst/>
          </a:prstGeom>
        </p:spPr>
      </p:pic>
    </p:spTree>
    <p:extLst>
      <p:ext uri="{BB962C8B-B14F-4D97-AF65-F5344CB8AC3E}">
        <p14:creationId xmlns:p14="http://schemas.microsoft.com/office/powerpoint/2010/main" val="240277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ADA042F-0707-B129-4F09-7CF622704DD9}"/>
              </a:ext>
            </a:extLst>
          </p:cNvPr>
          <p:cNvSpPr txBox="1"/>
          <p:nvPr/>
        </p:nvSpPr>
        <p:spPr>
          <a:xfrm>
            <a:off x="556591" y="707997"/>
            <a:ext cx="10903226" cy="5755422"/>
          </a:xfrm>
          <a:prstGeom prst="rect">
            <a:avLst/>
          </a:prstGeom>
          <a:noFill/>
        </p:spPr>
        <p:txBody>
          <a:bodyPr wrap="square">
            <a:spAutoFit/>
          </a:bodyPr>
          <a:lstStyle/>
          <a:p>
            <a:pPr algn="l"/>
            <a:r>
              <a:rPr lang="es-MX" sz="1600" b="1" i="0" dirty="0">
                <a:effectLst/>
                <a:latin typeface="+mj-lt"/>
              </a:rPr>
              <a:t>4. BigCommerce:</a:t>
            </a:r>
            <a:endParaRPr lang="es-MX" sz="1600" b="0" i="0" dirty="0">
              <a:effectLst/>
              <a:latin typeface="+mj-lt"/>
            </a:endParaRPr>
          </a:p>
          <a:p>
            <a:pPr lvl="1" algn="l"/>
            <a:r>
              <a:rPr lang="es-MX" sz="1600" b="1" i="0" dirty="0">
                <a:effectLst/>
                <a:latin typeface="+mj-lt"/>
              </a:rPr>
              <a:t>Características:</a:t>
            </a:r>
            <a:endParaRPr lang="es-MX" sz="1600" b="0" i="0" dirty="0">
              <a:effectLst/>
              <a:latin typeface="+mj-lt"/>
            </a:endParaRPr>
          </a:p>
          <a:p>
            <a:pPr marL="1143000" lvl="2" indent="-228600" algn="l">
              <a:buFont typeface="+mj-lt"/>
              <a:buAutoNum type="arabicPeriod"/>
            </a:pPr>
            <a:r>
              <a:rPr lang="es-MX" sz="1600" b="0" i="0" dirty="0">
                <a:effectLst/>
                <a:latin typeface="+mj-lt"/>
              </a:rPr>
              <a:t>Sin tarifas de transacción.</a:t>
            </a:r>
          </a:p>
          <a:p>
            <a:pPr marL="1143000" lvl="2" indent="-228600" algn="l">
              <a:buFont typeface="+mj-lt"/>
              <a:buAutoNum type="arabicPeriod"/>
            </a:pPr>
            <a:r>
              <a:rPr lang="es-MX" sz="1600" b="0" i="0" dirty="0">
                <a:effectLst/>
                <a:latin typeface="+mj-lt"/>
              </a:rPr>
              <a:t>Herramientas de marketing integradas.</a:t>
            </a:r>
          </a:p>
          <a:p>
            <a:pPr marL="1143000" lvl="2" indent="-228600" algn="l">
              <a:buFont typeface="+mj-lt"/>
              <a:buAutoNum type="arabicPeriod"/>
            </a:pPr>
            <a:r>
              <a:rPr lang="es-MX" sz="1600" b="0" i="0" dirty="0">
                <a:effectLst/>
                <a:latin typeface="+mj-lt"/>
              </a:rPr>
              <a:t>Escalabilidad para el crecimiento futuro.</a:t>
            </a:r>
          </a:p>
          <a:p>
            <a:pPr marL="1143000" lvl="2" indent="-228600" algn="l">
              <a:buFont typeface="+mj-lt"/>
              <a:buAutoNum type="arabicPeriod"/>
            </a:pPr>
            <a:r>
              <a:rPr lang="es-MX" sz="1600" b="0" i="0" dirty="0">
                <a:effectLst/>
                <a:latin typeface="+mj-lt"/>
              </a:rPr>
              <a:t>Funciones incorporadas para diversas necesidades.</a:t>
            </a:r>
          </a:p>
          <a:p>
            <a:pPr algn="l"/>
            <a:r>
              <a:rPr lang="es-MX" sz="1600" b="1" i="0" dirty="0">
                <a:effectLst/>
                <a:latin typeface="+mj-lt"/>
              </a:rPr>
              <a:t>5. Squarespace:</a:t>
            </a:r>
            <a:endParaRPr lang="es-MX" sz="1600" b="0" i="0" dirty="0">
              <a:effectLst/>
              <a:latin typeface="+mj-lt"/>
            </a:endParaRPr>
          </a:p>
          <a:p>
            <a:pPr lvl="1" algn="l"/>
            <a:r>
              <a:rPr lang="es-MX" sz="1600" b="1" i="0" dirty="0">
                <a:effectLst/>
                <a:latin typeface="+mj-lt"/>
              </a:rPr>
              <a:t>Características:</a:t>
            </a:r>
            <a:endParaRPr lang="es-MX" sz="1600" b="0" i="0" dirty="0">
              <a:effectLst/>
              <a:latin typeface="+mj-lt"/>
            </a:endParaRPr>
          </a:p>
          <a:p>
            <a:pPr marL="1143000" lvl="2" indent="-228600" algn="l">
              <a:buFont typeface="+mj-lt"/>
              <a:buAutoNum type="arabicPeriod"/>
            </a:pPr>
            <a:r>
              <a:rPr lang="es-MX" sz="1600" b="0" i="0" dirty="0">
                <a:effectLst/>
                <a:latin typeface="+mj-lt"/>
              </a:rPr>
              <a:t>Diseños elegantes y fáciles de personalizar.</a:t>
            </a:r>
          </a:p>
          <a:p>
            <a:pPr marL="1143000" lvl="2" indent="-228600" algn="l">
              <a:buFont typeface="+mj-lt"/>
              <a:buAutoNum type="arabicPeriod"/>
            </a:pPr>
            <a:r>
              <a:rPr lang="es-MX" sz="1600" b="0" i="0" dirty="0">
                <a:effectLst/>
                <a:latin typeface="+mj-lt"/>
              </a:rPr>
              <a:t>Integración con herramientas de marketing.</a:t>
            </a:r>
          </a:p>
          <a:p>
            <a:pPr marL="1143000" lvl="2" indent="-228600" algn="l">
              <a:buFont typeface="+mj-lt"/>
              <a:buAutoNum type="arabicPeriod"/>
            </a:pPr>
            <a:r>
              <a:rPr lang="es-MX" sz="1600" b="0" i="0" dirty="0">
                <a:effectLst/>
                <a:latin typeface="+mj-lt"/>
              </a:rPr>
              <a:t>Todo en uno: hosting, dominio y construcción de sitios web.</a:t>
            </a:r>
          </a:p>
          <a:p>
            <a:pPr marL="1143000" lvl="2" indent="-228600" algn="l">
              <a:buFont typeface="+mj-lt"/>
              <a:buAutoNum type="arabicPeriod"/>
            </a:pPr>
            <a:r>
              <a:rPr lang="es-MX" sz="1600" b="0" i="0" dirty="0">
                <a:effectLst/>
                <a:latin typeface="+mj-lt"/>
              </a:rPr>
              <a:t>Tarifas de transacción competitivas.</a:t>
            </a:r>
          </a:p>
          <a:p>
            <a:pPr algn="l"/>
            <a:r>
              <a:rPr lang="es-MX" sz="1600" b="1" i="0" dirty="0">
                <a:effectLst/>
                <a:latin typeface="+mj-lt"/>
              </a:rPr>
              <a:t>6. Ecwid:</a:t>
            </a:r>
            <a:endParaRPr lang="es-MX" sz="1600" b="0" i="0" dirty="0">
              <a:effectLst/>
              <a:latin typeface="+mj-lt"/>
            </a:endParaRPr>
          </a:p>
          <a:p>
            <a:pPr lvl="1" algn="l"/>
            <a:r>
              <a:rPr lang="es-MX" sz="1600" b="1" i="0" dirty="0">
                <a:effectLst/>
                <a:latin typeface="+mj-lt"/>
              </a:rPr>
              <a:t>Características:</a:t>
            </a:r>
            <a:endParaRPr lang="es-MX" sz="1600" b="0" i="0" dirty="0">
              <a:effectLst/>
              <a:latin typeface="+mj-lt"/>
            </a:endParaRPr>
          </a:p>
          <a:p>
            <a:pPr marL="1143000" lvl="2" indent="-228600" algn="l">
              <a:buFont typeface="+mj-lt"/>
              <a:buAutoNum type="arabicPeriod"/>
            </a:pPr>
            <a:r>
              <a:rPr lang="es-MX" sz="1600" b="0" i="0" dirty="0">
                <a:effectLst/>
                <a:latin typeface="+mj-lt"/>
              </a:rPr>
              <a:t>Integración fácil con sitios web y redes sociales.</a:t>
            </a:r>
          </a:p>
          <a:p>
            <a:pPr marL="1143000" lvl="2" indent="-228600" algn="l">
              <a:buFont typeface="+mj-lt"/>
              <a:buAutoNum type="arabicPeriod"/>
            </a:pPr>
            <a:r>
              <a:rPr lang="es-MX" sz="1600" b="0" i="0" dirty="0">
                <a:effectLst/>
                <a:latin typeface="+mj-lt"/>
              </a:rPr>
              <a:t>Plan gratuito disponible.</a:t>
            </a:r>
          </a:p>
          <a:p>
            <a:pPr marL="1143000" lvl="2" indent="-228600" algn="l">
              <a:buFont typeface="+mj-lt"/>
              <a:buAutoNum type="arabicPeriod"/>
            </a:pPr>
            <a:r>
              <a:rPr lang="es-MX" sz="1600" b="0" i="0" dirty="0">
                <a:effectLst/>
                <a:latin typeface="+mj-lt"/>
              </a:rPr>
              <a:t>Fácil de usar para principiantes.</a:t>
            </a:r>
          </a:p>
          <a:p>
            <a:pPr marL="1143000" lvl="2" indent="-228600" algn="l">
              <a:buFont typeface="+mj-lt"/>
              <a:buAutoNum type="arabicPeriod"/>
            </a:pPr>
            <a:r>
              <a:rPr lang="es-MX" sz="1600" b="0" i="0" dirty="0">
                <a:effectLst/>
                <a:latin typeface="+mj-lt"/>
              </a:rPr>
              <a:t>Opciones de pago flexibles.</a:t>
            </a:r>
          </a:p>
          <a:p>
            <a:pPr algn="l"/>
            <a:r>
              <a:rPr lang="es-MX" sz="1600" b="1" i="0" dirty="0">
                <a:effectLst/>
                <a:latin typeface="+mj-lt"/>
              </a:rPr>
              <a:t>7. PrestaShop:</a:t>
            </a:r>
            <a:endParaRPr lang="es-MX" sz="1600" b="0" i="0" dirty="0">
              <a:effectLst/>
              <a:latin typeface="+mj-lt"/>
            </a:endParaRPr>
          </a:p>
          <a:p>
            <a:pPr lvl="1" algn="l"/>
            <a:r>
              <a:rPr lang="es-MX" sz="1600" b="1" i="0" dirty="0">
                <a:effectLst/>
                <a:latin typeface="+mj-lt"/>
              </a:rPr>
              <a:t>Características:</a:t>
            </a:r>
            <a:endParaRPr lang="es-MX" sz="1600" b="0" i="0" dirty="0">
              <a:effectLst/>
              <a:latin typeface="+mj-lt"/>
            </a:endParaRPr>
          </a:p>
          <a:p>
            <a:pPr marL="1143000" lvl="2" indent="-228600" algn="l">
              <a:buFont typeface="+mj-lt"/>
              <a:buAutoNum type="arabicPeriod"/>
            </a:pPr>
            <a:r>
              <a:rPr lang="es-MX" sz="1600" b="0" i="0" dirty="0">
                <a:effectLst/>
                <a:latin typeface="+mj-lt"/>
              </a:rPr>
              <a:t>Código abierto y gratuito.</a:t>
            </a:r>
          </a:p>
          <a:p>
            <a:pPr marL="1143000" lvl="2" indent="-228600" algn="l">
              <a:buFont typeface="+mj-lt"/>
              <a:buAutoNum type="arabicPeriod"/>
            </a:pPr>
            <a:r>
              <a:rPr lang="es-MX" sz="1600" b="0" i="0" dirty="0">
                <a:effectLst/>
                <a:latin typeface="+mj-lt"/>
              </a:rPr>
              <a:t>Amplias opciones de personalización.</a:t>
            </a:r>
          </a:p>
          <a:p>
            <a:pPr marL="1143000" lvl="2" indent="-228600" algn="l">
              <a:buFont typeface="+mj-lt"/>
              <a:buAutoNum type="arabicPeriod"/>
            </a:pPr>
            <a:r>
              <a:rPr lang="es-MX" sz="1600" b="0" i="0" dirty="0">
                <a:effectLst/>
                <a:latin typeface="+mj-lt"/>
              </a:rPr>
              <a:t>Comunidad activa y módulos adicionales disponibles.</a:t>
            </a:r>
          </a:p>
        </p:txBody>
      </p:sp>
      <p:pic>
        <p:nvPicPr>
          <p:cNvPr id="7" name="Imagen 6" descr="Imagen que contiene computadora&#10;&#10;Descripción generada automáticamente">
            <a:extLst>
              <a:ext uri="{FF2B5EF4-FFF2-40B4-BE49-F238E27FC236}">
                <a16:creationId xmlns:a16="http://schemas.microsoft.com/office/drawing/2014/main" id="{FA592C4D-98FF-292C-16B0-987195FE5E44}"/>
              </a:ext>
            </a:extLst>
          </p:cNvPr>
          <p:cNvPicPr>
            <a:picLocks noChangeAspect="1"/>
          </p:cNvPicPr>
          <p:nvPr/>
        </p:nvPicPr>
        <p:blipFill>
          <a:blip r:embed="rId2"/>
          <a:stretch>
            <a:fillRect/>
          </a:stretch>
        </p:blipFill>
        <p:spPr>
          <a:xfrm>
            <a:off x="7620000" y="0"/>
            <a:ext cx="4572000" cy="6858000"/>
          </a:xfrm>
          <a:prstGeom prst="rect">
            <a:avLst/>
          </a:prstGeom>
        </p:spPr>
      </p:pic>
    </p:spTree>
    <p:extLst>
      <p:ext uri="{BB962C8B-B14F-4D97-AF65-F5344CB8AC3E}">
        <p14:creationId xmlns:p14="http://schemas.microsoft.com/office/powerpoint/2010/main" val="399458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421E941-07A2-39AD-3F4C-D12C8C33C22B}"/>
              </a:ext>
            </a:extLst>
          </p:cNvPr>
          <p:cNvSpPr txBox="1"/>
          <p:nvPr/>
        </p:nvSpPr>
        <p:spPr>
          <a:xfrm>
            <a:off x="768969" y="1510749"/>
            <a:ext cx="8583752" cy="4524315"/>
          </a:xfrm>
          <a:prstGeom prst="rect">
            <a:avLst/>
          </a:prstGeom>
          <a:noFill/>
        </p:spPr>
        <p:txBody>
          <a:bodyPr wrap="square">
            <a:spAutoFit/>
          </a:bodyPr>
          <a:lstStyle/>
          <a:p>
            <a:pPr algn="l"/>
            <a:r>
              <a:rPr lang="es-MX" sz="1600" b="1" i="0" dirty="0">
                <a:effectLst/>
                <a:latin typeface="+mj-lt"/>
              </a:rPr>
              <a:t>8. Wix eCommerce:</a:t>
            </a:r>
            <a:endParaRPr lang="es-MX" sz="1600" b="0" i="0" dirty="0">
              <a:effectLst/>
              <a:latin typeface="+mj-lt"/>
            </a:endParaRPr>
          </a:p>
          <a:p>
            <a:pPr lvl="1" algn="l"/>
            <a:r>
              <a:rPr lang="es-MX" sz="1600" b="1" i="0" dirty="0">
                <a:effectLst/>
                <a:latin typeface="+mj-lt"/>
              </a:rPr>
              <a:t>Características:</a:t>
            </a:r>
            <a:endParaRPr lang="es-MX" sz="1600" b="0" i="0" dirty="0">
              <a:effectLst/>
              <a:latin typeface="+mj-lt"/>
            </a:endParaRPr>
          </a:p>
          <a:p>
            <a:pPr marL="1143000" lvl="2" indent="-228600" algn="l">
              <a:buFont typeface="+mj-lt"/>
              <a:buAutoNum type="arabicPeriod"/>
            </a:pPr>
            <a:r>
              <a:rPr lang="es-MX" sz="1600" b="0" i="0" dirty="0">
                <a:effectLst/>
                <a:latin typeface="+mj-lt"/>
              </a:rPr>
              <a:t>Constructor de sitios web fácil de usar.</a:t>
            </a:r>
          </a:p>
          <a:p>
            <a:pPr marL="1143000" lvl="2" indent="-228600" algn="l">
              <a:buFont typeface="+mj-lt"/>
              <a:buAutoNum type="arabicPeriod"/>
            </a:pPr>
            <a:r>
              <a:rPr lang="es-MX" sz="1600" b="0" i="0" dirty="0">
                <a:effectLst/>
                <a:latin typeface="+mj-lt"/>
              </a:rPr>
              <a:t>Amplia variedad de aplicaciones y complementos.</a:t>
            </a:r>
          </a:p>
          <a:p>
            <a:pPr marL="1143000" lvl="2" indent="-228600" algn="l">
              <a:buFont typeface="+mj-lt"/>
              <a:buAutoNum type="arabicPeriod"/>
            </a:pPr>
            <a:r>
              <a:rPr lang="es-MX" sz="1600" b="0" i="0" dirty="0">
                <a:effectLst/>
                <a:latin typeface="+mj-lt"/>
              </a:rPr>
              <a:t>Diseños modernos y atractivos.</a:t>
            </a:r>
          </a:p>
          <a:p>
            <a:pPr marL="1143000" lvl="2" indent="-228600" algn="l">
              <a:buFont typeface="+mj-lt"/>
              <a:buAutoNum type="arabicPeriod"/>
            </a:pPr>
            <a:r>
              <a:rPr lang="es-MX" sz="1600" b="0" i="0" dirty="0">
                <a:effectLst/>
                <a:latin typeface="+mj-lt"/>
              </a:rPr>
              <a:t>Opciones de pago integradas.</a:t>
            </a:r>
          </a:p>
          <a:p>
            <a:pPr algn="l"/>
            <a:r>
              <a:rPr lang="es-MX" sz="1600" b="1" i="0" dirty="0">
                <a:effectLst/>
                <a:latin typeface="+mj-lt"/>
              </a:rPr>
              <a:t>9. </a:t>
            </a:r>
            <a:r>
              <a:rPr lang="es-MX" sz="1600" b="1" i="0" dirty="0" err="1">
                <a:effectLst/>
                <a:latin typeface="+mj-lt"/>
              </a:rPr>
              <a:t>Volusion</a:t>
            </a:r>
            <a:r>
              <a:rPr lang="es-MX" sz="1600" b="1" i="0" dirty="0">
                <a:effectLst/>
                <a:latin typeface="+mj-lt"/>
              </a:rPr>
              <a:t>:</a:t>
            </a:r>
            <a:endParaRPr lang="es-MX" sz="1600" b="0" i="0" dirty="0">
              <a:effectLst/>
              <a:latin typeface="+mj-lt"/>
            </a:endParaRPr>
          </a:p>
          <a:p>
            <a:pPr lvl="1" algn="l"/>
            <a:r>
              <a:rPr lang="es-MX" sz="1600" b="1" i="0" dirty="0">
                <a:effectLst/>
                <a:latin typeface="+mj-lt"/>
              </a:rPr>
              <a:t>Características:</a:t>
            </a:r>
            <a:endParaRPr lang="es-MX" sz="1600" b="0" i="0" dirty="0">
              <a:effectLst/>
              <a:latin typeface="+mj-lt"/>
            </a:endParaRPr>
          </a:p>
          <a:p>
            <a:pPr marL="1143000" lvl="2" indent="-228600" algn="l">
              <a:buFont typeface="+mj-lt"/>
              <a:buAutoNum type="arabicPeriod"/>
            </a:pPr>
            <a:r>
              <a:rPr lang="es-MX" sz="1600" b="0" i="0" dirty="0">
                <a:effectLst/>
                <a:latin typeface="+mj-lt"/>
              </a:rPr>
              <a:t>Herramientas de diseño sin codificación.</a:t>
            </a:r>
          </a:p>
          <a:p>
            <a:pPr marL="1143000" lvl="2" indent="-228600" algn="l">
              <a:buFont typeface="+mj-lt"/>
              <a:buAutoNum type="arabicPeriod"/>
            </a:pPr>
            <a:r>
              <a:rPr lang="es-MX" sz="1600" b="0" i="0" dirty="0">
                <a:effectLst/>
                <a:latin typeface="+mj-lt"/>
              </a:rPr>
              <a:t>Funciones incorporadas de marketing y SEO.</a:t>
            </a:r>
          </a:p>
          <a:p>
            <a:pPr marL="1143000" lvl="2" indent="-228600" algn="l">
              <a:buFont typeface="+mj-lt"/>
              <a:buAutoNum type="arabicPeriod"/>
            </a:pPr>
            <a:r>
              <a:rPr lang="es-MX" sz="1600" b="0" i="0" dirty="0">
                <a:effectLst/>
                <a:latin typeface="+mj-lt"/>
              </a:rPr>
              <a:t>Informes y análisis detallados.</a:t>
            </a:r>
          </a:p>
          <a:p>
            <a:pPr marL="1143000" lvl="2" indent="-228600" algn="l">
              <a:buFont typeface="+mj-lt"/>
              <a:buAutoNum type="arabicPeriod"/>
            </a:pPr>
            <a:r>
              <a:rPr lang="es-MX" sz="1600" b="0" i="0" dirty="0">
                <a:effectLst/>
                <a:latin typeface="+mj-lt"/>
              </a:rPr>
              <a:t>Integración con diversas pasarelas de pago.</a:t>
            </a:r>
          </a:p>
          <a:p>
            <a:pPr algn="l"/>
            <a:r>
              <a:rPr lang="es-MX" sz="1600" b="1" i="0" dirty="0">
                <a:effectLst/>
                <a:latin typeface="+mj-lt"/>
              </a:rPr>
              <a:t>10. 3dcart:</a:t>
            </a:r>
            <a:endParaRPr lang="es-MX" sz="1600" b="0" i="0" dirty="0">
              <a:effectLst/>
              <a:latin typeface="+mj-lt"/>
            </a:endParaRPr>
          </a:p>
          <a:p>
            <a:pPr lvl="1" algn="l"/>
            <a:r>
              <a:rPr lang="es-MX" sz="1600" b="1" i="0" dirty="0">
                <a:effectLst/>
                <a:latin typeface="+mj-lt"/>
              </a:rPr>
              <a:t>Características:</a:t>
            </a:r>
            <a:endParaRPr lang="es-MX" sz="1600" b="0" i="0" dirty="0">
              <a:effectLst/>
              <a:latin typeface="+mj-lt"/>
            </a:endParaRPr>
          </a:p>
          <a:p>
            <a:pPr marL="1143000" lvl="2" indent="-228600" algn="l">
              <a:buFont typeface="+mj-lt"/>
              <a:buAutoNum type="arabicPeriod"/>
            </a:pPr>
            <a:r>
              <a:rPr lang="es-MX" sz="1600" b="0" i="0" dirty="0">
                <a:effectLst/>
                <a:latin typeface="+mj-lt"/>
              </a:rPr>
              <a:t>Amplias herramientas de marketing.</a:t>
            </a:r>
          </a:p>
          <a:p>
            <a:pPr marL="1143000" lvl="2" indent="-228600" algn="l">
              <a:buFont typeface="+mj-lt"/>
              <a:buAutoNum type="arabicPeriod"/>
            </a:pPr>
            <a:r>
              <a:rPr lang="es-MX" sz="1600" b="0" i="0" dirty="0">
                <a:effectLst/>
                <a:latin typeface="+mj-lt"/>
              </a:rPr>
              <a:t>Múltiples opciones de pago.</a:t>
            </a:r>
          </a:p>
          <a:p>
            <a:pPr marL="1143000" lvl="2" indent="-228600" algn="l">
              <a:buFont typeface="+mj-lt"/>
              <a:buAutoNum type="arabicPeriod"/>
            </a:pPr>
            <a:r>
              <a:rPr lang="es-MX" sz="1600" b="0" i="0" dirty="0">
                <a:effectLst/>
                <a:latin typeface="+mj-lt"/>
              </a:rPr>
              <a:t>Diseño responsive y personalizable.</a:t>
            </a:r>
          </a:p>
          <a:p>
            <a:pPr marL="1143000" lvl="2" indent="-228600" algn="l">
              <a:buFont typeface="+mj-lt"/>
              <a:buAutoNum type="arabicPeriod"/>
            </a:pPr>
            <a:r>
              <a:rPr lang="es-MX" sz="1600" b="0" i="0" dirty="0">
                <a:effectLst/>
                <a:latin typeface="+mj-lt"/>
              </a:rPr>
              <a:t>Amplias funciones para la gestión de productos.</a:t>
            </a:r>
          </a:p>
        </p:txBody>
      </p:sp>
      <p:pic>
        <p:nvPicPr>
          <p:cNvPr id="10" name="Imagen 9" descr="Dibujo en blanco y negro&#10;&#10;Descripción generada automáticamente con confianza media">
            <a:extLst>
              <a:ext uri="{FF2B5EF4-FFF2-40B4-BE49-F238E27FC236}">
                <a16:creationId xmlns:a16="http://schemas.microsoft.com/office/drawing/2014/main" id="{E09BB724-4FFD-D4B1-76C5-A15DBDA65567}"/>
              </a:ext>
            </a:extLst>
          </p:cNvPr>
          <p:cNvPicPr>
            <a:picLocks noChangeAspect="1"/>
          </p:cNvPicPr>
          <p:nvPr/>
        </p:nvPicPr>
        <p:blipFill>
          <a:blip r:embed="rId2"/>
          <a:stretch>
            <a:fillRect/>
          </a:stretch>
        </p:blipFill>
        <p:spPr>
          <a:xfrm>
            <a:off x="7075539" y="1897011"/>
            <a:ext cx="3429000" cy="1333500"/>
          </a:xfrm>
          <a:prstGeom prst="rect">
            <a:avLst/>
          </a:prstGeom>
        </p:spPr>
      </p:pic>
      <p:pic>
        <p:nvPicPr>
          <p:cNvPr id="12" name="Imagen 11" descr="Logotipo&#10;&#10;Descripción generada automáticamente con confianza media">
            <a:extLst>
              <a:ext uri="{FF2B5EF4-FFF2-40B4-BE49-F238E27FC236}">
                <a16:creationId xmlns:a16="http://schemas.microsoft.com/office/drawing/2014/main" id="{C42F67C1-45F9-974A-3EE1-E7C64191FAA7}"/>
              </a:ext>
            </a:extLst>
          </p:cNvPr>
          <p:cNvPicPr>
            <a:picLocks noChangeAspect="1"/>
          </p:cNvPicPr>
          <p:nvPr/>
        </p:nvPicPr>
        <p:blipFill rotWithShape="1">
          <a:blip r:embed="rId3"/>
          <a:srcRect t="22529"/>
          <a:stretch/>
        </p:blipFill>
        <p:spPr>
          <a:xfrm>
            <a:off x="7461860" y="3772906"/>
            <a:ext cx="3429001" cy="2656496"/>
          </a:xfrm>
          <a:prstGeom prst="rect">
            <a:avLst/>
          </a:prstGeom>
        </p:spPr>
      </p:pic>
    </p:spTree>
    <p:extLst>
      <p:ext uri="{BB962C8B-B14F-4D97-AF65-F5344CB8AC3E}">
        <p14:creationId xmlns:p14="http://schemas.microsoft.com/office/powerpoint/2010/main" val="116636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31E281-9162-6C4B-A9C7-8FB2FFDB4C70}"/>
              </a:ext>
            </a:extLst>
          </p:cNvPr>
          <p:cNvSpPr txBox="1"/>
          <p:nvPr/>
        </p:nvSpPr>
        <p:spPr>
          <a:xfrm>
            <a:off x="560248" y="225979"/>
            <a:ext cx="7480508" cy="12847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highlight>
                  <a:srgbClr val="FF00FF"/>
                </a:highlight>
                <a:latin typeface="+mj-lt"/>
                <a:ea typeface="+mj-ea"/>
                <a:cs typeface="+mj-cs"/>
              </a:rPr>
              <a:t>Plataformas Marketplace</a:t>
            </a:r>
          </a:p>
        </p:txBody>
      </p:sp>
      <p:sp>
        <p:nvSpPr>
          <p:cNvPr id="4" name="CuadroTexto 3">
            <a:extLst>
              <a:ext uri="{FF2B5EF4-FFF2-40B4-BE49-F238E27FC236}">
                <a16:creationId xmlns:a16="http://schemas.microsoft.com/office/drawing/2014/main" id="{981F6975-CA41-8007-952A-D4265B11C83A}"/>
              </a:ext>
            </a:extLst>
          </p:cNvPr>
          <p:cNvSpPr txBox="1"/>
          <p:nvPr/>
        </p:nvSpPr>
        <p:spPr>
          <a:xfrm>
            <a:off x="854766" y="1758874"/>
            <a:ext cx="6917634" cy="4278094"/>
          </a:xfrm>
          <a:prstGeom prst="rect">
            <a:avLst/>
          </a:prstGeom>
          <a:noFill/>
        </p:spPr>
        <p:txBody>
          <a:bodyPr wrap="square">
            <a:spAutoFit/>
          </a:bodyPr>
          <a:lstStyle/>
          <a:p>
            <a:pPr algn="l">
              <a:buFont typeface="+mj-lt"/>
              <a:buAutoNum type="arabicPeriod"/>
            </a:pPr>
            <a:r>
              <a:rPr lang="es-MX" sz="1600" b="1" i="0" dirty="0">
                <a:effectLst/>
                <a:latin typeface="Söhne"/>
              </a:rPr>
              <a:t>Amazon:</a:t>
            </a:r>
            <a:endParaRPr lang="es-MX" sz="1600" b="0" i="0" dirty="0">
              <a:effectLst/>
              <a:latin typeface="Söhne"/>
            </a:endParaRPr>
          </a:p>
          <a:p>
            <a:pPr lvl="1" algn="l"/>
            <a:r>
              <a:rPr lang="es-MX" sz="1600" b="0" i="0" dirty="0">
                <a:effectLst/>
                <a:latin typeface="Söhne"/>
              </a:rPr>
              <a:t>Es uno de los mayores marketplaces en el mundo, que ofrece una amplia variedad de productos, desde electrónicos hasta libros y moda.</a:t>
            </a:r>
          </a:p>
          <a:p>
            <a:pPr algn="l">
              <a:buFont typeface="+mj-lt"/>
              <a:buAutoNum type="arabicPeriod"/>
            </a:pPr>
            <a:r>
              <a:rPr lang="es-MX" sz="1600" b="1" i="0" dirty="0">
                <a:effectLst/>
                <a:latin typeface="Söhne"/>
              </a:rPr>
              <a:t>Alibaba:</a:t>
            </a:r>
            <a:endParaRPr lang="es-MX" sz="1600" b="0" i="0" dirty="0">
              <a:effectLst/>
              <a:latin typeface="Söhne"/>
            </a:endParaRPr>
          </a:p>
          <a:p>
            <a:pPr lvl="1" algn="l"/>
            <a:r>
              <a:rPr lang="es-MX" sz="1600" b="0" i="0" dirty="0">
                <a:effectLst/>
                <a:latin typeface="Söhne"/>
              </a:rPr>
              <a:t>Es un marketplace chino que conecta a compradores internacionales con vendedores mayoristas en China. Es especialmente conocido por el comercio al por mayor.</a:t>
            </a:r>
          </a:p>
          <a:p>
            <a:pPr algn="l">
              <a:buFont typeface="+mj-lt"/>
              <a:buAutoNum type="arabicPeriod"/>
            </a:pPr>
            <a:r>
              <a:rPr lang="es-MX" sz="1600" b="1" i="0" dirty="0">
                <a:effectLst/>
                <a:latin typeface="Söhne"/>
              </a:rPr>
              <a:t>eBay:</a:t>
            </a:r>
            <a:endParaRPr lang="es-MX" sz="1600" b="0" i="0" dirty="0">
              <a:effectLst/>
              <a:latin typeface="Söhne"/>
            </a:endParaRPr>
          </a:p>
          <a:p>
            <a:pPr lvl="1" algn="l"/>
            <a:r>
              <a:rPr lang="es-MX" sz="1600" b="0" i="0" dirty="0">
                <a:effectLst/>
                <a:latin typeface="Söhne"/>
              </a:rPr>
              <a:t>Un marketplace global que permite tanto a vendedores individuales como a empresas vender productos nuevos y usados. Es conocido por su formato de subasta.</a:t>
            </a:r>
          </a:p>
          <a:p>
            <a:pPr algn="l">
              <a:buFont typeface="+mj-lt"/>
              <a:buAutoNum type="arabicPeriod"/>
            </a:pPr>
            <a:r>
              <a:rPr lang="es-MX" sz="1600" b="1" i="0" dirty="0">
                <a:effectLst/>
                <a:latin typeface="Söhne"/>
              </a:rPr>
              <a:t>Etsy:</a:t>
            </a:r>
            <a:endParaRPr lang="es-MX" sz="1600" b="0" i="0" dirty="0">
              <a:effectLst/>
              <a:latin typeface="Söhne"/>
            </a:endParaRPr>
          </a:p>
          <a:p>
            <a:pPr lvl="1" algn="l"/>
            <a:r>
              <a:rPr lang="es-MX" sz="1600" b="0" i="0" dirty="0">
                <a:effectLst/>
                <a:latin typeface="Söhne"/>
              </a:rPr>
              <a:t>Enfocado en productos hechos a mano, artículos vintage y suministros para manualidades. Es muy popular entre vendedores artesanales y creativos.</a:t>
            </a:r>
          </a:p>
          <a:p>
            <a:pPr algn="l">
              <a:buFont typeface="+mj-lt"/>
              <a:buAutoNum type="arabicPeriod"/>
            </a:pPr>
            <a:r>
              <a:rPr lang="es-MX" sz="1600" b="1" i="0" dirty="0">
                <a:effectLst/>
                <a:latin typeface="Söhne"/>
              </a:rPr>
              <a:t>Walmart Marketplace:</a:t>
            </a:r>
            <a:endParaRPr lang="es-MX" sz="1600" b="0" i="0" dirty="0">
              <a:effectLst/>
              <a:latin typeface="Söhne"/>
            </a:endParaRPr>
          </a:p>
          <a:p>
            <a:pPr lvl="1" algn="l"/>
            <a:r>
              <a:rPr lang="es-MX" sz="1600" b="0" i="0" dirty="0">
                <a:effectLst/>
                <a:latin typeface="Söhne"/>
              </a:rPr>
              <a:t>La plataforma de ecommerce de Walmart, que permite a terceros vender sus productos en el sitio de Walmart.</a:t>
            </a:r>
          </a:p>
        </p:txBody>
      </p:sp>
      <p:pic>
        <p:nvPicPr>
          <p:cNvPr id="8" name="Imagen 7" descr="Texto&#10;&#10;Descripción generada automáticamente">
            <a:extLst>
              <a:ext uri="{FF2B5EF4-FFF2-40B4-BE49-F238E27FC236}">
                <a16:creationId xmlns:a16="http://schemas.microsoft.com/office/drawing/2014/main" id="{A75EAC3F-B5F1-F79E-70E3-0ADD6AFF9A25}"/>
              </a:ext>
            </a:extLst>
          </p:cNvPr>
          <p:cNvPicPr>
            <a:picLocks noChangeAspect="1"/>
          </p:cNvPicPr>
          <p:nvPr/>
        </p:nvPicPr>
        <p:blipFill>
          <a:blip r:embed="rId2"/>
          <a:stretch>
            <a:fillRect/>
          </a:stretch>
        </p:blipFill>
        <p:spPr>
          <a:xfrm>
            <a:off x="8726853" y="1758874"/>
            <a:ext cx="2886075" cy="1590675"/>
          </a:xfrm>
          <a:prstGeom prst="rect">
            <a:avLst/>
          </a:prstGeom>
        </p:spPr>
      </p:pic>
      <p:pic>
        <p:nvPicPr>
          <p:cNvPr id="11" name="Imagen 10" descr="Icono&#10;&#10;Descripción generada automáticamente">
            <a:extLst>
              <a:ext uri="{FF2B5EF4-FFF2-40B4-BE49-F238E27FC236}">
                <a16:creationId xmlns:a16="http://schemas.microsoft.com/office/drawing/2014/main" id="{7421FB8B-8DBC-83EF-4EA8-55CEDC2F9FC8}"/>
              </a:ext>
            </a:extLst>
          </p:cNvPr>
          <p:cNvPicPr>
            <a:picLocks noChangeAspect="1"/>
          </p:cNvPicPr>
          <p:nvPr/>
        </p:nvPicPr>
        <p:blipFill>
          <a:blip r:embed="rId3"/>
          <a:stretch>
            <a:fillRect/>
          </a:stretch>
        </p:blipFill>
        <p:spPr>
          <a:xfrm>
            <a:off x="8726853" y="3508452"/>
            <a:ext cx="2886075" cy="2886075"/>
          </a:xfrm>
          <a:prstGeom prst="rect">
            <a:avLst/>
          </a:prstGeom>
        </p:spPr>
      </p:pic>
    </p:spTree>
    <p:extLst>
      <p:ext uri="{BB962C8B-B14F-4D97-AF65-F5344CB8AC3E}">
        <p14:creationId xmlns:p14="http://schemas.microsoft.com/office/powerpoint/2010/main" val="310789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1873796-F492-6B63-C4D5-EB0F8C591119}"/>
              </a:ext>
            </a:extLst>
          </p:cNvPr>
          <p:cNvSpPr>
            <a:spLocks noChangeArrowheads="1"/>
          </p:cNvSpPr>
          <p:nvPr/>
        </p:nvSpPr>
        <p:spPr bwMode="auto">
          <a:xfrm>
            <a:off x="838200" y="1929384"/>
            <a:ext cx="10515600" cy="42519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s-CL" sz="1200" b="0" i="0" u="none" strike="noStrike" cap="none" normalizeH="0" baseline="0" dirty="0">
              <a:ln>
                <a:noFill/>
              </a:ln>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1" i="0" u="none" strike="noStrike" cap="none" normalizeH="0" baseline="0" dirty="0">
                <a:ln>
                  <a:noFill/>
                </a:ln>
                <a:effectLst/>
                <a:latin typeface="+mj-lt"/>
              </a:rPr>
              <a:t>MercadoLibre:</a:t>
            </a:r>
            <a:endParaRPr kumimoji="0" lang="en-US" altLang="es-CL" sz="1600" b="0" i="0" u="none" strike="noStrike" cap="none" normalizeH="0" baseline="0" dirty="0">
              <a:ln>
                <a:noFill/>
              </a:ln>
              <a:effectLst/>
              <a:latin typeface="+mj-lt"/>
            </a:endParaRP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0" i="0" u="none" strike="noStrike" cap="none" normalizeH="0" baseline="0" dirty="0">
                <a:ln>
                  <a:noFill/>
                </a:ln>
                <a:effectLst/>
                <a:latin typeface="+mj-lt"/>
              </a:rPr>
              <a:t>Un marketplace latinoamericano que opera en varios países de la región. Es conocido por ser el "eBay de América Latina".</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1" i="0" u="none" strike="noStrike" cap="none" normalizeH="0" baseline="0" dirty="0">
                <a:ln>
                  <a:noFill/>
                </a:ln>
                <a:effectLst/>
                <a:latin typeface="+mj-lt"/>
              </a:rPr>
              <a:t>Rakuten:</a:t>
            </a:r>
            <a:endParaRPr kumimoji="0" lang="en-US" altLang="es-CL" sz="1600" b="0" i="0" u="none" strike="noStrike" cap="none" normalizeH="0" baseline="0" dirty="0">
              <a:ln>
                <a:noFill/>
              </a:ln>
              <a:effectLst/>
              <a:latin typeface="+mj-lt"/>
            </a:endParaRP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0" i="0" u="none" strike="noStrike" cap="none" normalizeH="0" baseline="0" dirty="0">
                <a:ln>
                  <a:noFill/>
                </a:ln>
                <a:effectLst/>
                <a:latin typeface="+mj-lt"/>
              </a:rPr>
              <a:t>Un marketplace japonés que se ha expandido globalmente, ofreciendo una amplia gama de productos y servicios.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1" i="0" u="none" strike="noStrike" cap="none" normalizeH="0" baseline="0" dirty="0">
                <a:ln>
                  <a:noFill/>
                </a:ln>
                <a:effectLst/>
                <a:latin typeface="+mj-lt"/>
              </a:rPr>
              <a:t>Newegg:</a:t>
            </a:r>
            <a:endParaRPr kumimoji="0" lang="en-US" altLang="es-CL" sz="1600" b="0" i="0" u="none" strike="noStrike" cap="none" normalizeH="0" baseline="0" dirty="0">
              <a:ln>
                <a:noFill/>
              </a:ln>
              <a:effectLst/>
              <a:latin typeface="+mj-lt"/>
            </a:endParaRP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0" i="0" u="none" strike="noStrike" cap="none" normalizeH="0" baseline="0" dirty="0">
                <a:ln>
                  <a:noFill/>
                </a:ln>
                <a:effectLst/>
                <a:latin typeface="+mj-lt"/>
              </a:rPr>
              <a:t>Especializado en productos electrónicos y tecnología, Newegg es un marketplace popular, especialmente entre los entusiastas de la tecnología.</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1" i="0" u="none" strike="noStrike" cap="none" normalizeH="0" baseline="0" dirty="0">
                <a:ln>
                  <a:noFill/>
                </a:ln>
                <a:effectLst/>
                <a:latin typeface="+mj-lt"/>
              </a:rPr>
              <a:t>Target Plus:</a:t>
            </a:r>
            <a:endParaRPr kumimoji="0" lang="en-US" altLang="es-CL" sz="1600" b="0" i="0" u="none" strike="noStrike" cap="none" normalizeH="0" baseline="0" dirty="0">
              <a:ln>
                <a:noFill/>
              </a:ln>
              <a:effectLst/>
              <a:latin typeface="+mj-lt"/>
            </a:endParaRP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0" i="0" u="none" strike="noStrike" cap="none" normalizeH="0" baseline="0" dirty="0">
                <a:ln>
                  <a:noFill/>
                </a:ln>
                <a:effectLst/>
                <a:latin typeface="+mj-lt"/>
              </a:rPr>
              <a:t>Es la plataforma de marketplace de Target, permitiendo a vendedores externos vender productos en el sitio de Target.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1" i="0" u="none" strike="noStrike" cap="none" normalizeH="0" baseline="0" dirty="0">
                <a:ln>
                  <a:noFill/>
                </a:ln>
                <a:effectLst/>
                <a:latin typeface="+mj-lt"/>
              </a:rPr>
              <a:t>Zalando:</a:t>
            </a:r>
            <a:endParaRPr kumimoji="0" lang="en-US" altLang="es-CL" sz="1600" b="0" i="0" u="none" strike="noStrike" cap="none" normalizeH="0" baseline="0" dirty="0">
              <a:ln>
                <a:noFill/>
              </a:ln>
              <a:effectLst/>
              <a:latin typeface="+mj-lt"/>
            </a:endParaRP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0" i="0" u="none" strike="noStrike" cap="none" normalizeH="0" baseline="0" dirty="0">
                <a:ln>
                  <a:noFill/>
                </a:ln>
                <a:effectLst/>
                <a:latin typeface="+mj-lt"/>
              </a:rPr>
              <a:t>Un marketplace de moda y ropa con una fuerte presencia en Europa.</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1600" b="0" i="0" u="none" strike="noStrike" cap="none" normalizeH="0" baseline="0" dirty="0">
                <a:ln>
                  <a:noFill/>
                </a:ln>
                <a:effectLst/>
                <a:latin typeface="+mj-lt"/>
              </a:rPr>
              <a:t>Recuerda que la popularidad y la efectividad de un marketplace pueden cambiar con el tiempo, y nuevos actores pueden surgir. Además, la elección del marketplace dependerá de diversos factores, como la ubicación geográfica, el tipo de productos que vendes y tus objetivos comerciales.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br>
              <a:rPr kumimoji="0" lang="en-US" altLang="es-CL" sz="1200" b="0" i="0" u="none" strike="noStrike" cap="none" normalizeH="0" baseline="0" dirty="0">
                <a:ln>
                  <a:noFill/>
                </a:ln>
                <a:effectLst/>
                <a:latin typeface="+mn-lt"/>
              </a:rPr>
            </a:br>
            <a:endParaRPr kumimoji="0" lang="en-US" altLang="es-CL" sz="1200" b="0" i="0" u="none" strike="noStrike" cap="none" normalizeH="0" baseline="0" dirty="0">
              <a:ln>
                <a:noFill/>
              </a:ln>
              <a:effectLst/>
              <a:latin typeface="+mn-lt"/>
            </a:endParaRPr>
          </a:p>
        </p:txBody>
      </p:sp>
    </p:spTree>
    <p:extLst>
      <p:ext uri="{BB962C8B-B14F-4D97-AF65-F5344CB8AC3E}">
        <p14:creationId xmlns:p14="http://schemas.microsoft.com/office/powerpoint/2010/main" val="154475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CuadroTexto 1">
            <a:extLst>
              <a:ext uri="{FF2B5EF4-FFF2-40B4-BE49-F238E27FC236}">
                <a16:creationId xmlns:a16="http://schemas.microsoft.com/office/drawing/2014/main" id="{546B9FBC-6806-1677-EB86-1F4D904A8578}"/>
              </a:ext>
            </a:extLst>
          </p:cNvPr>
          <p:cNvSpPr txBox="1"/>
          <p:nvPr/>
        </p:nvSpPr>
        <p:spPr>
          <a:xfrm>
            <a:off x="4285544" y="1264235"/>
            <a:ext cx="3218273" cy="1201733"/>
          </a:xfrm>
          <a:prstGeom prst="rect">
            <a:avLst/>
          </a:prstGeom>
        </p:spPr>
        <p:txBody>
          <a:bodyPr vert="horz" lIns="91440" tIns="45720" rIns="91440" bIns="45720" rtlCol="0" anchor="ctr">
            <a:normAutofit/>
          </a:bodyPr>
          <a:lstStyle/>
          <a:p>
            <a:pPr defTabSz="603504">
              <a:lnSpc>
                <a:spcPct val="90000"/>
              </a:lnSpc>
              <a:spcBef>
                <a:spcPct val="0"/>
              </a:spcBef>
              <a:spcAft>
                <a:spcPts val="396"/>
              </a:spcAft>
            </a:pPr>
            <a:r>
              <a:rPr lang="en-US" sz="3600" b="1" kern="1200" dirty="0">
                <a:solidFill>
                  <a:schemeClr val="tx1"/>
                </a:solidFill>
                <a:latin typeface="+mj-lt"/>
                <a:ea typeface="+mj-ea"/>
                <a:cs typeface="+mj-cs"/>
              </a:rPr>
              <a:t>	Ejercicio final</a:t>
            </a:r>
            <a:endParaRPr lang="en-US" sz="3600" b="1" dirty="0">
              <a:latin typeface="+mj-lt"/>
              <a:ea typeface="+mj-ea"/>
              <a:cs typeface="+mj-cs"/>
            </a:endParaRPr>
          </a:p>
        </p:txBody>
      </p:sp>
      <p:sp>
        <p:nvSpPr>
          <p:cNvPr id="3" name="CuadroTexto 2">
            <a:extLst>
              <a:ext uri="{FF2B5EF4-FFF2-40B4-BE49-F238E27FC236}">
                <a16:creationId xmlns:a16="http://schemas.microsoft.com/office/drawing/2014/main" id="{3B1FBD7C-931D-E12A-48DE-624B80986BBC}"/>
              </a:ext>
            </a:extLst>
          </p:cNvPr>
          <p:cNvSpPr txBox="1"/>
          <p:nvPr/>
        </p:nvSpPr>
        <p:spPr>
          <a:xfrm>
            <a:off x="4195397" y="2427275"/>
            <a:ext cx="5145851" cy="1201733"/>
          </a:xfrm>
          <a:prstGeom prst="rect">
            <a:avLst/>
          </a:prstGeom>
        </p:spPr>
        <p:txBody>
          <a:bodyPr vert="horz" lIns="91440" tIns="45720" rIns="91440" bIns="45720" rtlCol="0" anchor="ctr">
            <a:normAutofit/>
          </a:bodyPr>
          <a:lstStyle/>
          <a:p>
            <a:pPr defTabSz="603504">
              <a:lnSpc>
                <a:spcPct val="90000"/>
              </a:lnSpc>
              <a:spcBef>
                <a:spcPct val="0"/>
              </a:spcBef>
              <a:spcAft>
                <a:spcPts val="396"/>
              </a:spcAft>
            </a:pPr>
            <a:r>
              <a:rPr lang="en-US" sz="2400" kern="1200" dirty="0">
                <a:solidFill>
                  <a:schemeClr val="tx1"/>
                </a:solidFill>
                <a:latin typeface="+mj-lt"/>
                <a:ea typeface="+mj-ea"/>
                <a:cs typeface="+mj-cs"/>
              </a:rPr>
              <a:t>Selecciona dos eCommerce y dos marketplace que ayudarían a tu negocio según sus características</a:t>
            </a:r>
            <a:endParaRPr lang="en-US" sz="2400" dirty="0">
              <a:latin typeface="+mj-lt"/>
              <a:ea typeface="+mj-ea"/>
              <a:cs typeface="+mj-cs"/>
            </a:endParaRPr>
          </a:p>
        </p:txBody>
      </p:sp>
    </p:spTree>
    <p:extLst>
      <p:ext uri="{BB962C8B-B14F-4D97-AF65-F5344CB8AC3E}">
        <p14:creationId xmlns:p14="http://schemas.microsoft.com/office/powerpoint/2010/main" val="2083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1735015" y="2905780"/>
            <a:ext cx="8721970" cy="523220"/>
          </a:xfrm>
          <a:prstGeom prst="rect">
            <a:avLst/>
          </a:prstGeom>
          <a:noFill/>
        </p:spPr>
        <p:txBody>
          <a:bodyPr wrap="square">
            <a:spAutoFit/>
          </a:bodyPr>
          <a:lstStyle/>
          <a:p>
            <a:pPr algn="ctr"/>
            <a:r>
              <a:rPr lang="es-ES" sz="2800" b="1" dirty="0">
                <a:solidFill>
                  <a:srgbClr val="374151"/>
                </a:solidFill>
                <a:latin typeface="Söhne"/>
              </a:rPr>
              <a:t>Módulo:</a:t>
            </a:r>
            <a:r>
              <a:rPr lang="es-ES" sz="2800" dirty="0">
                <a:solidFill>
                  <a:srgbClr val="374151"/>
                </a:solidFill>
                <a:latin typeface="Söhne"/>
              </a:rPr>
              <a:t> </a:t>
            </a:r>
            <a:r>
              <a:rPr lang="es-ES" dirty="0">
                <a:solidFill>
                  <a:srgbClr val="374151"/>
                </a:solidFill>
                <a:latin typeface="Söhne"/>
              </a:rPr>
              <a:t>“</a:t>
            </a:r>
            <a:r>
              <a:rPr lang="es-CL" sz="1800" kern="0" dirty="0">
                <a:effectLst/>
                <a:latin typeface="Calibri" panose="020F0502020204030204" pitchFamily="34" charset="0"/>
                <a:ea typeface="Times New Roman" panose="02020603050405020304" pitchFamily="18" charset="0"/>
              </a:rPr>
              <a:t>ELEMENTOS PRÁCTICOS DE COMERCIO ELECTRÓNICO”</a:t>
            </a:r>
            <a:endParaRPr lang="es-ES" dirty="0">
              <a:solidFill>
                <a:srgbClr val="374151"/>
              </a:solidFill>
              <a:latin typeface="Söhne"/>
            </a:endParaRPr>
          </a:p>
        </p:txBody>
      </p:sp>
    </p:spTree>
    <p:extLst>
      <p:ext uri="{BB962C8B-B14F-4D97-AF65-F5344CB8AC3E}">
        <p14:creationId xmlns:p14="http://schemas.microsoft.com/office/powerpoint/2010/main" val="300258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3177066" y="1522564"/>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53726589-D2E9-45E7-A692-E3F5B04FC9B5}"/>
              </a:ext>
            </a:extLst>
          </p:cNvPr>
          <p:cNvSpPr txBox="1"/>
          <p:nvPr/>
        </p:nvSpPr>
        <p:spPr>
          <a:xfrm>
            <a:off x="3177066" y="1465141"/>
            <a:ext cx="1874327" cy="523220"/>
          </a:xfrm>
          <a:prstGeom prst="rect">
            <a:avLst/>
          </a:prstGeom>
          <a:noFill/>
        </p:spPr>
        <p:txBody>
          <a:bodyPr wrap="square">
            <a:spAutoFit/>
          </a:bodyPr>
          <a:lstStyle/>
          <a:p>
            <a:pPr algn="just"/>
            <a:r>
              <a:rPr lang="es-ES" sz="2800" b="1" dirty="0">
                <a:solidFill>
                  <a:schemeClr val="bg1"/>
                </a:solidFill>
                <a:latin typeface="Söhne"/>
              </a:rPr>
              <a:t>Contenido</a:t>
            </a:r>
          </a:p>
        </p:txBody>
      </p:sp>
      <p:sp>
        <p:nvSpPr>
          <p:cNvPr id="3" name="CuadroTexto 4">
            <a:extLst>
              <a:ext uri="{FF2B5EF4-FFF2-40B4-BE49-F238E27FC236}">
                <a16:creationId xmlns:a16="http://schemas.microsoft.com/office/drawing/2014/main" id="{C9B88BB1-5D9B-2F8D-9BBE-2FD803926D71}"/>
              </a:ext>
            </a:extLst>
          </p:cNvPr>
          <p:cNvSpPr txBox="1"/>
          <p:nvPr/>
        </p:nvSpPr>
        <p:spPr>
          <a:xfrm>
            <a:off x="3177066" y="2045784"/>
            <a:ext cx="6206630" cy="2862322"/>
          </a:xfrm>
          <a:prstGeom prst="rect">
            <a:avLst/>
          </a:prstGeom>
          <a:noFill/>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s-ES" sz="2000" dirty="0">
                <a:solidFill>
                  <a:srgbClr val="374151"/>
                </a:solidFill>
                <a:latin typeface="Söhne"/>
              </a:rPr>
              <a:t>Introducción</a:t>
            </a:r>
          </a:p>
          <a:p>
            <a:pPr marL="285750" indent="-285750" algn="just">
              <a:buFont typeface="Arial" panose="020B0604020202020204" pitchFamily="34" charset="0"/>
              <a:buChar char="•"/>
            </a:pPr>
            <a:r>
              <a:rPr lang="es-ES" sz="2000" b="1" dirty="0">
                <a:solidFill>
                  <a:srgbClr val="374151"/>
                </a:solidFill>
                <a:latin typeface="Söhne"/>
              </a:rPr>
              <a:t>Utilización de Herramientas Digitales.</a:t>
            </a:r>
          </a:p>
          <a:p>
            <a:pPr marL="285750" indent="-285750" algn="just">
              <a:buFont typeface="Arial" panose="020B0604020202020204" pitchFamily="34" charset="0"/>
              <a:buChar char="•"/>
            </a:pPr>
            <a:r>
              <a:rPr lang="es-ES" sz="2000" b="1" dirty="0">
                <a:solidFill>
                  <a:srgbClr val="374151"/>
                </a:solidFill>
                <a:latin typeface="Söhne"/>
              </a:rPr>
              <a:t>Creación de tienda online.</a:t>
            </a:r>
          </a:p>
          <a:p>
            <a:pPr marL="285750" indent="-285750" algn="just">
              <a:buFont typeface="Arial" panose="020B0604020202020204" pitchFamily="34" charset="0"/>
              <a:buChar char="•"/>
            </a:pPr>
            <a:r>
              <a:rPr lang="es-ES" sz="2000" dirty="0">
                <a:solidFill>
                  <a:srgbClr val="374151"/>
                </a:solidFill>
                <a:latin typeface="Söhne"/>
              </a:rPr>
              <a:t>Elementos claves para la logística del negocio online</a:t>
            </a:r>
          </a:p>
          <a:p>
            <a:pPr marL="285750" indent="-285750" algn="just">
              <a:buFont typeface="Arial" panose="020B0604020202020204" pitchFamily="34" charset="0"/>
              <a:buChar char="•"/>
            </a:pPr>
            <a:r>
              <a:rPr lang="es-ES" sz="2000" dirty="0">
                <a:solidFill>
                  <a:srgbClr val="374151"/>
                </a:solidFill>
                <a:latin typeface="Söhne"/>
              </a:rPr>
              <a:t>Principios para la administración moderna del negocio</a:t>
            </a:r>
          </a:p>
          <a:p>
            <a:pPr marL="285750" indent="-285750" algn="just">
              <a:buFont typeface="Arial" panose="020B0604020202020204" pitchFamily="34" charset="0"/>
              <a:buChar char="•"/>
            </a:pPr>
            <a:r>
              <a:rPr lang="es-ES" sz="2000" dirty="0">
                <a:solidFill>
                  <a:srgbClr val="374151"/>
                </a:solidFill>
                <a:latin typeface="Söhne"/>
              </a:rPr>
              <a:t>Estrategia de ventas</a:t>
            </a:r>
          </a:p>
          <a:p>
            <a:pPr marL="285750" indent="-285750" algn="just">
              <a:buFont typeface="Arial" panose="020B0604020202020204" pitchFamily="34" charset="0"/>
              <a:buChar char="•"/>
            </a:pPr>
            <a:r>
              <a:rPr lang="es-ES" sz="2000" dirty="0">
                <a:solidFill>
                  <a:srgbClr val="374151"/>
                </a:solidFill>
                <a:latin typeface="Söhne"/>
              </a:rPr>
              <a:t>Asociar campaña de Redes Sociales con la tienda online</a:t>
            </a:r>
          </a:p>
          <a:p>
            <a:pPr marL="285750" indent="-285750" algn="just">
              <a:buFont typeface="Arial" panose="020B0604020202020204" pitchFamily="34" charset="0"/>
              <a:buChar char="•"/>
            </a:pPr>
            <a:r>
              <a:rPr lang="es-ES" sz="2000" dirty="0">
                <a:solidFill>
                  <a:srgbClr val="374151"/>
                </a:solidFill>
                <a:latin typeface="Söhne"/>
              </a:rPr>
              <a:t>Puesta en marcha de la estrategia de Ventas</a:t>
            </a:r>
          </a:p>
          <a:p>
            <a:pPr marL="285750" indent="-285750" algn="just">
              <a:buFont typeface="Arial" panose="020B0604020202020204" pitchFamily="34" charset="0"/>
              <a:buChar char="•"/>
            </a:pPr>
            <a:endParaRPr lang="es-ES" sz="2000" dirty="0">
              <a:solidFill>
                <a:srgbClr val="374151"/>
              </a:solidFill>
              <a:latin typeface="Söhne"/>
            </a:endParaRPr>
          </a:p>
        </p:txBody>
      </p:sp>
    </p:spTree>
    <p:extLst>
      <p:ext uri="{BB962C8B-B14F-4D97-AF65-F5344CB8AC3E}">
        <p14:creationId xmlns:p14="http://schemas.microsoft.com/office/powerpoint/2010/main" val="208929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54875" y="1587832"/>
            <a:ext cx="9353549" cy="707886"/>
          </a:xfrm>
          <a:prstGeom prst="rect">
            <a:avLst/>
          </a:prstGeom>
          <a:noFill/>
        </p:spPr>
        <p:txBody>
          <a:bodyPr wrap="square" rtlCol="0">
            <a:spAutoFit/>
          </a:bodyPr>
          <a:lstStyle/>
          <a:p>
            <a:r>
              <a:rPr lang="es-MX" sz="4000" b="1" dirty="0">
                <a:solidFill>
                  <a:srgbClr val="374151"/>
                </a:solidFill>
              </a:rPr>
              <a:t>Objetivos de esta clase</a:t>
            </a:r>
            <a:endParaRPr lang="es-CL" sz="40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28116" y="2644170"/>
            <a:ext cx="6640498" cy="2554545"/>
          </a:xfrm>
          <a:prstGeom prst="rect">
            <a:avLst/>
          </a:prstGeom>
          <a:noFill/>
        </p:spPr>
        <p:txBody>
          <a:bodyPr wrap="square">
            <a:spAutoFit/>
          </a:bodyPr>
          <a:lstStyle/>
          <a:p>
            <a:pPr marL="285750" indent="-285750" algn="just">
              <a:buFont typeface="Arial" panose="020B0604020202020204" pitchFamily="34" charset="0"/>
              <a:buChar char="•"/>
            </a:pPr>
            <a:r>
              <a:rPr lang="es-ES" sz="3200" dirty="0">
                <a:solidFill>
                  <a:srgbClr val="374151"/>
                </a:solidFill>
                <a:latin typeface="Söhne"/>
              </a:rPr>
              <a:t>Identificar herramientas digitales</a:t>
            </a:r>
          </a:p>
          <a:p>
            <a:pPr marL="285750" indent="-285750" algn="just">
              <a:buFont typeface="Arial" panose="020B0604020202020204" pitchFamily="34" charset="0"/>
              <a:buChar char="•"/>
            </a:pPr>
            <a:r>
              <a:rPr lang="es-ES" sz="3200" dirty="0">
                <a:solidFill>
                  <a:srgbClr val="374151"/>
                </a:solidFill>
                <a:latin typeface="Söhne"/>
              </a:rPr>
              <a:t>Seleccionar las mejores herramientas para tu modelo de negocios</a:t>
            </a:r>
          </a:p>
          <a:p>
            <a:pPr algn="just"/>
            <a:endParaRPr lang="es-ES" sz="3200" dirty="0">
              <a:solidFill>
                <a:srgbClr val="374151"/>
              </a:solidFill>
              <a:latin typeface="Söhne"/>
            </a:endParaRPr>
          </a:p>
          <a:p>
            <a:pPr algn="just"/>
            <a:endParaRPr lang="es-ES" sz="3200" dirty="0">
              <a:solidFill>
                <a:srgbClr val="374151"/>
              </a:solidFill>
              <a:latin typeface="Söhne"/>
            </a:endParaRPr>
          </a:p>
        </p:txBody>
      </p:sp>
    </p:spTree>
    <p:extLst>
      <p:ext uri="{BB962C8B-B14F-4D97-AF65-F5344CB8AC3E}">
        <p14:creationId xmlns:p14="http://schemas.microsoft.com/office/powerpoint/2010/main" val="7737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uadroTexto 9">
            <a:extLst>
              <a:ext uri="{FF2B5EF4-FFF2-40B4-BE49-F238E27FC236}">
                <a16:creationId xmlns:a16="http://schemas.microsoft.com/office/drawing/2014/main" id="{406E9881-D32B-967F-67E1-689EB68AD94E}"/>
              </a:ext>
            </a:extLst>
          </p:cNvPr>
          <p:cNvSpPr txBox="1"/>
          <p:nvPr/>
        </p:nvSpPr>
        <p:spPr>
          <a:xfrm>
            <a:off x="512214" y="959423"/>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¿Qué hemos aprendido hasta el momento?</a:t>
            </a:r>
          </a:p>
        </p:txBody>
      </p:sp>
      <p:sp>
        <p:nvSpPr>
          <p:cNvPr id="13" name="CuadroTexto 12">
            <a:extLst>
              <a:ext uri="{FF2B5EF4-FFF2-40B4-BE49-F238E27FC236}">
                <a16:creationId xmlns:a16="http://schemas.microsoft.com/office/drawing/2014/main" id="{924343E8-33EF-17F2-CDAE-A35610D97014}"/>
              </a:ext>
            </a:extLst>
          </p:cNvPr>
          <p:cNvSpPr txBox="1"/>
          <p:nvPr/>
        </p:nvSpPr>
        <p:spPr>
          <a:xfrm>
            <a:off x="503494" y="2336311"/>
            <a:ext cx="10941253" cy="581412"/>
          </a:xfrm>
          <a:prstGeom prst="rect">
            <a:avLst/>
          </a:prstGeom>
        </p:spPr>
        <p:txBody>
          <a:bodyPr vert="horz" lIns="91440" tIns="45720" rIns="91440" bIns="45720" rtlCol="0">
            <a:normAutofit/>
          </a:bodyPr>
          <a:lstStyle/>
          <a:p>
            <a:pPr>
              <a:lnSpc>
                <a:spcPct val="90000"/>
              </a:lnSpc>
              <a:spcAft>
                <a:spcPts val="600"/>
              </a:spcAft>
            </a:pPr>
            <a:r>
              <a:rPr lang="en-US" sz="2000" b="0" i="0" dirty="0">
                <a:effectLst/>
                <a:latin typeface="+mj-lt"/>
              </a:rPr>
              <a:t>1. </a:t>
            </a:r>
            <a:r>
              <a:rPr lang="en-US" sz="1700" i="0" dirty="0">
                <a:effectLst/>
                <a:latin typeface="+mj-lt"/>
              </a:rPr>
              <a:t>A reconocer el potencial y alcance del eCommerce en Chile</a:t>
            </a:r>
            <a:endParaRPr lang="en-US" sz="1700" dirty="0">
              <a:latin typeface="+mj-lt"/>
              <a:ea typeface="+mj-ea"/>
              <a:cs typeface="+mj-cs"/>
            </a:endParaRPr>
          </a:p>
          <a:p>
            <a:pPr>
              <a:lnSpc>
                <a:spcPct val="90000"/>
              </a:lnSpc>
              <a:spcAft>
                <a:spcPts val="600"/>
              </a:spcAft>
            </a:pPr>
            <a:endParaRPr lang="en-US" sz="2000" dirty="0"/>
          </a:p>
        </p:txBody>
      </p:sp>
      <p:sp>
        <p:nvSpPr>
          <p:cNvPr id="4" name="CuadroTexto 3">
            <a:extLst>
              <a:ext uri="{FF2B5EF4-FFF2-40B4-BE49-F238E27FC236}">
                <a16:creationId xmlns:a16="http://schemas.microsoft.com/office/drawing/2014/main" id="{975D5C3B-3FF2-1F72-0499-8548222DB57E}"/>
              </a:ext>
            </a:extLst>
          </p:cNvPr>
          <p:cNvSpPr txBox="1"/>
          <p:nvPr/>
        </p:nvSpPr>
        <p:spPr>
          <a:xfrm>
            <a:off x="598665" y="145027"/>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highlight>
                  <a:srgbClr val="00FFFF"/>
                </a:highlight>
                <a:latin typeface="+mj-lt"/>
                <a:ea typeface="+mj-ea"/>
                <a:cs typeface="+mj-cs"/>
              </a:rPr>
              <a:t>Revisión rápida 1</a:t>
            </a:r>
            <a:endParaRPr lang="en-US" sz="2400" dirty="0">
              <a:latin typeface="+mj-lt"/>
              <a:ea typeface="+mj-ea"/>
              <a:cs typeface="+mj-cs"/>
            </a:endParaRPr>
          </a:p>
        </p:txBody>
      </p:sp>
      <p:sp>
        <p:nvSpPr>
          <p:cNvPr id="5" name="CuadroTexto 4">
            <a:extLst>
              <a:ext uri="{FF2B5EF4-FFF2-40B4-BE49-F238E27FC236}">
                <a16:creationId xmlns:a16="http://schemas.microsoft.com/office/drawing/2014/main" id="{A9F48DF2-D33E-DE16-6978-8B69EFF88691}"/>
              </a:ext>
            </a:extLst>
          </p:cNvPr>
          <p:cNvSpPr txBox="1"/>
          <p:nvPr/>
        </p:nvSpPr>
        <p:spPr>
          <a:xfrm>
            <a:off x="489823" y="2760981"/>
            <a:ext cx="10941253" cy="581412"/>
          </a:xfrm>
          <a:prstGeom prst="rect">
            <a:avLst/>
          </a:prstGeom>
        </p:spPr>
        <p:txBody>
          <a:bodyPr vert="horz" lIns="91440" tIns="45720" rIns="91440" bIns="45720" rtlCol="0">
            <a:normAutofit/>
          </a:bodyPr>
          <a:lstStyle/>
          <a:p>
            <a:pPr>
              <a:lnSpc>
                <a:spcPct val="90000"/>
              </a:lnSpc>
              <a:spcAft>
                <a:spcPts val="600"/>
              </a:spcAft>
            </a:pPr>
            <a:r>
              <a:rPr lang="en-US" sz="2000" dirty="0">
                <a:latin typeface="+mj-lt"/>
              </a:rPr>
              <a:t>2</a:t>
            </a:r>
            <a:r>
              <a:rPr lang="en-US" sz="2000" b="0" i="0" dirty="0">
                <a:effectLst/>
                <a:latin typeface="+mj-lt"/>
              </a:rPr>
              <a:t>. </a:t>
            </a:r>
            <a:r>
              <a:rPr lang="es-CL" sz="1700" b="0" i="0" dirty="0">
                <a:effectLst/>
                <a:latin typeface="+mj-lt"/>
              </a:rPr>
              <a:t>Las oportunidades y ventajas que tiene para nuestro negocio desarrollar una tienda virtual</a:t>
            </a:r>
            <a:endParaRPr lang="en-US" sz="1700" dirty="0"/>
          </a:p>
        </p:txBody>
      </p:sp>
      <p:sp>
        <p:nvSpPr>
          <p:cNvPr id="2" name="CuadroTexto 1">
            <a:extLst>
              <a:ext uri="{FF2B5EF4-FFF2-40B4-BE49-F238E27FC236}">
                <a16:creationId xmlns:a16="http://schemas.microsoft.com/office/drawing/2014/main" id="{409DD062-FC3C-0049-9F10-95BD6DEBBC69}"/>
              </a:ext>
            </a:extLst>
          </p:cNvPr>
          <p:cNvSpPr txBox="1"/>
          <p:nvPr/>
        </p:nvSpPr>
        <p:spPr>
          <a:xfrm>
            <a:off x="489823" y="3269885"/>
            <a:ext cx="10941253" cy="581412"/>
          </a:xfrm>
          <a:prstGeom prst="rect">
            <a:avLst/>
          </a:prstGeom>
        </p:spPr>
        <p:txBody>
          <a:bodyPr vert="horz" lIns="91440" tIns="45720" rIns="91440" bIns="45720" rtlCol="0">
            <a:normAutofit/>
          </a:bodyPr>
          <a:lstStyle/>
          <a:p>
            <a:pPr>
              <a:lnSpc>
                <a:spcPct val="90000"/>
              </a:lnSpc>
              <a:spcAft>
                <a:spcPts val="600"/>
              </a:spcAft>
            </a:pPr>
            <a:r>
              <a:rPr lang="en-US" sz="2000" b="0" i="0" dirty="0">
                <a:effectLst/>
                <a:latin typeface="+mj-lt"/>
              </a:rPr>
              <a:t>3. </a:t>
            </a:r>
            <a:r>
              <a:rPr lang="es-CL" sz="1700" dirty="0">
                <a:latin typeface="+mj-lt"/>
              </a:rPr>
              <a:t>El</a:t>
            </a:r>
            <a:r>
              <a:rPr lang="es-CL" sz="1700" b="0" i="0" dirty="0">
                <a:effectLst/>
                <a:latin typeface="+mj-lt"/>
              </a:rPr>
              <a:t> comercio electrónico es mucho más que solo llevar nuestros productos y/o servicios al mundo virtual</a:t>
            </a:r>
            <a:endParaRPr lang="en-US" sz="1700" dirty="0"/>
          </a:p>
        </p:txBody>
      </p:sp>
      <p:sp>
        <p:nvSpPr>
          <p:cNvPr id="6" name="CuadroTexto 5">
            <a:extLst>
              <a:ext uri="{FF2B5EF4-FFF2-40B4-BE49-F238E27FC236}">
                <a16:creationId xmlns:a16="http://schemas.microsoft.com/office/drawing/2014/main" id="{BEDCC67C-3B89-2716-897C-A7BC20276AA4}"/>
              </a:ext>
            </a:extLst>
          </p:cNvPr>
          <p:cNvSpPr txBox="1"/>
          <p:nvPr/>
        </p:nvSpPr>
        <p:spPr>
          <a:xfrm>
            <a:off x="503494" y="4325862"/>
            <a:ext cx="10941253" cy="581412"/>
          </a:xfrm>
          <a:prstGeom prst="rect">
            <a:avLst/>
          </a:prstGeom>
        </p:spPr>
        <p:txBody>
          <a:bodyPr vert="horz" lIns="91440" tIns="45720" rIns="91440" bIns="45720" rtlCol="0">
            <a:normAutofit/>
          </a:bodyPr>
          <a:lstStyle/>
          <a:p>
            <a:pPr>
              <a:lnSpc>
                <a:spcPct val="90000"/>
              </a:lnSpc>
              <a:spcAft>
                <a:spcPts val="600"/>
              </a:spcAft>
            </a:pPr>
            <a:r>
              <a:rPr lang="en-US" sz="2000" dirty="0">
                <a:latin typeface="+mj-lt"/>
              </a:rPr>
              <a:t>5</a:t>
            </a:r>
            <a:r>
              <a:rPr lang="en-US" sz="2000" b="0" i="0" dirty="0">
                <a:effectLst/>
                <a:latin typeface="+mj-lt"/>
              </a:rPr>
              <a:t>. </a:t>
            </a:r>
            <a:r>
              <a:rPr lang="es-CL" sz="1700" dirty="0">
                <a:latin typeface="+mj-lt"/>
              </a:rPr>
              <a:t>D</a:t>
            </a:r>
            <a:r>
              <a:rPr lang="es-CL" sz="1700" b="0" i="0" dirty="0">
                <a:effectLst/>
                <a:latin typeface="+mj-lt"/>
              </a:rPr>
              <a:t>ebemos tener nuestros objetivos claros a la hora de crear nuestra tienda virtual. (</a:t>
            </a:r>
            <a:r>
              <a:rPr lang="es-CL" sz="1700" b="0" i="0" dirty="0" err="1">
                <a:effectLst/>
                <a:latin typeface="+mj-lt"/>
              </a:rPr>
              <a:t>Scope</a:t>
            </a:r>
            <a:r>
              <a:rPr lang="es-CL" sz="1700" b="0" i="0" dirty="0">
                <a:effectLst/>
                <a:latin typeface="+mj-lt"/>
              </a:rPr>
              <a:t> </a:t>
            </a:r>
            <a:r>
              <a:rPr lang="es-CL" sz="1700" b="0" i="0" dirty="0" err="1">
                <a:effectLst/>
                <a:latin typeface="+mj-lt"/>
              </a:rPr>
              <a:t>Canvas</a:t>
            </a:r>
            <a:r>
              <a:rPr lang="es-CL" sz="1700" b="0" i="0" dirty="0">
                <a:effectLst/>
                <a:latin typeface="+mj-lt"/>
              </a:rPr>
              <a:t>)</a:t>
            </a:r>
            <a:endParaRPr lang="en-US" sz="1700" dirty="0"/>
          </a:p>
        </p:txBody>
      </p:sp>
      <p:sp>
        <p:nvSpPr>
          <p:cNvPr id="7" name="CuadroTexto 6">
            <a:extLst>
              <a:ext uri="{FF2B5EF4-FFF2-40B4-BE49-F238E27FC236}">
                <a16:creationId xmlns:a16="http://schemas.microsoft.com/office/drawing/2014/main" id="{DD79927B-A344-1BD8-7864-3CA72403FC9A}"/>
              </a:ext>
            </a:extLst>
          </p:cNvPr>
          <p:cNvSpPr txBox="1"/>
          <p:nvPr/>
        </p:nvSpPr>
        <p:spPr>
          <a:xfrm>
            <a:off x="489823" y="3786075"/>
            <a:ext cx="10941253" cy="581412"/>
          </a:xfrm>
          <a:prstGeom prst="rect">
            <a:avLst/>
          </a:prstGeom>
        </p:spPr>
        <p:txBody>
          <a:bodyPr vert="horz" lIns="91440" tIns="45720" rIns="91440" bIns="45720" rtlCol="0">
            <a:normAutofit/>
          </a:bodyPr>
          <a:lstStyle/>
          <a:p>
            <a:pPr>
              <a:lnSpc>
                <a:spcPct val="90000"/>
              </a:lnSpc>
              <a:spcAft>
                <a:spcPts val="600"/>
              </a:spcAft>
            </a:pPr>
            <a:r>
              <a:rPr lang="en-US" sz="2000" dirty="0">
                <a:latin typeface="+mj-lt"/>
              </a:rPr>
              <a:t>4</a:t>
            </a:r>
            <a:r>
              <a:rPr lang="en-US" sz="2000" b="0" i="0" dirty="0">
                <a:effectLst/>
                <a:latin typeface="+mj-lt"/>
              </a:rPr>
              <a:t>. </a:t>
            </a:r>
            <a:r>
              <a:rPr lang="es-CL" sz="1700" b="0" i="0" dirty="0">
                <a:effectLst/>
                <a:latin typeface="+mj-lt"/>
              </a:rPr>
              <a:t>A identificar nuestra categoría de negocios y nuestro tipo de modelo de negocios</a:t>
            </a:r>
            <a:endParaRPr lang="en-US" sz="1700" dirty="0"/>
          </a:p>
        </p:txBody>
      </p:sp>
      <p:sp>
        <p:nvSpPr>
          <p:cNvPr id="8" name="CuadroTexto 7">
            <a:extLst>
              <a:ext uri="{FF2B5EF4-FFF2-40B4-BE49-F238E27FC236}">
                <a16:creationId xmlns:a16="http://schemas.microsoft.com/office/drawing/2014/main" id="{19EA4798-114C-FCA9-9C41-1CA857C7BE91}"/>
              </a:ext>
            </a:extLst>
          </p:cNvPr>
          <p:cNvSpPr txBox="1"/>
          <p:nvPr/>
        </p:nvSpPr>
        <p:spPr>
          <a:xfrm>
            <a:off x="508407" y="4920714"/>
            <a:ext cx="10941253" cy="581412"/>
          </a:xfrm>
          <a:prstGeom prst="rect">
            <a:avLst/>
          </a:prstGeom>
        </p:spPr>
        <p:txBody>
          <a:bodyPr vert="horz" lIns="91440" tIns="45720" rIns="91440" bIns="45720" rtlCol="0">
            <a:normAutofit/>
          </a:bodyPr>
          <a:lstStyle/>
          <a:p>
            <a:pPr>
              <a:lnSpc>
                <a:spcPct val="90000"/>
              </a:lnSpc>
              <a:spcAft>
                <a:spcPts val="600"/>
              </a:spcAft>
            </a:pPr>
            <a:r>
              <a:rPr lang="en-US" sz="2000" b="0" i="0" dirty="0">
                <a:effectLst/>
                <a:latin typeface="+mj-lt"/>
              </a:rPr>
              <a:t>6. </a:t>
            </a:r>
            <a:r>
              <a:rPr lang="es-CL" sz="1700" b="0" i="0" dirty="0">
                <a:effectLst/>
                <a:latin typeface="+mj-lt"/>
              </a:rPr>
              <a:t>El marketing digital es clave para potenciar y empujar nuestro eCommerce</a:t>
            </a:r>
            <a:endParaRPr lang="en-US" sz="1700" dirty="0"/>
          </a:p>
        </p:txBody>
      </p:sp>
    </p:spTree>
    <p:extLst>
      <p:ext uri="{BB962C8B-B14F-4D97-AF65-F5344CB8AC3E}">
        <p14:creationId xmlns:p14="http://schemas.microsoft.com/office/powerpoint/2010/main" val="223703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406E9881-D32B-967F-67E1-689EB68AD94E}"/>
              </a:ext>
            </a:extLst>
          </p:cNvPr>
          <p:cNvSpPr txBox="1"/>
          <p:nvPr/>
        </p:nvSpPr>
        <p:spPr>
          <a:xfrm>
            <a:off x="503494" y="1065283"/>
            <a:ext cx="6002110" cy="959937"/>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600"/>
              </a:spcAft>
            </a:pPr>
            <a:r>
              <a:rPr lang="en-US" sz="4000" b="1" dirty="0">
                <a:latin typeface="+mj-lt"/>
                <a:ea typeface="+mj-ea"/>
                <a:cs typeface="+mj-cs"/>
              </a:rPr>
              <a:t>¿Cómo nos fue con el SCOPE CANVAS?</a:t>
            </a:r>
          </a:p>
        </p:txBody>
      </p:sp>
      <p:sp>
        <p:nvSpPr>
          <p:cNvPr id="4" name="CuadroTexto 3">
            <a:extLst>
              <a:ext uri="{FF2B5EF4-FFF2-40B4-BE49-F238E27FC236}">
                <a16:creationId xmlns:a16="http://schemas.microsoft.com/office/drawing/2014/main" id="{975D5C3B-3FF2-1F72-0499-8548222DB57E}"/>
              </a:ext>
            </a:extLst>
          </p:cNvPr>
          <p:cNvSpPr txBox="1"/>
          <p:nvPr/>
        </p:nvSpPr>
        <p:spPr>
          <a:xfrm>
            <a:off x="598665" y="145027"/>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highlight>
                  <a:srgbClr val="00FFFF"/>
                </a:highlight>
                <a:latin typeface="+mj-lt"/>
                <a:ea typeface="+mj-ea"/>
                <a:cs typeface="+mj-cs"/>
              </a:rPr>
              <a:t>Revisión rápida 2</a:t>
            </a:r>
            <a:endParaRPr lang="en-US" sz="2800" dirty="0">
              <a:latin typeface="+mj-lt"/>
              <a:ea typeface="+mj-ea"/>
              <a:cs typeface="+mj-cs"/>
            </a:endParaRPr>
          </a:p>
        </p:txBody>
      </p:sp>
      <p:pic>
        <p:nvPicPr>
          <p:cNvPr id="3" name="Imagen 2" descr="Escala de tiempo&#10;&#10;Descripción generada automáticamente">
            <a:extLst>
              <a:ext uri="{FF2B5EF4-FFF2-40B4-BE49-F238E27FC236}">
                <a16:creationId xmlns:a16="http://schemas.microsoft.com/office/drawing/2014/main" id="{6A878BFA-5BB5-9EE9-95C9-331CB109DCB1}"/>
              </a:ext>
            </a:extLst>
          </p:cNvPr>
          <p:cNvPicPr>
            <a:picLocks noChangeAspect="1"/>
          </p:cNvPicPr>
          <p:nvPr/>
        </p:nvPicPr>
        <p:blipFill>
          <a:blip r:embed="rId2"/>
          <a:stretch>
            <a:fillRect/>
          </a:stretch>
        </p:blipFill>
        <p:spPr>
          <a:xfrm>
            <a:off x="4937084" y="2025066"/>
            <a:ext cx="6959948" cy="4363398"/>
          </a:xfrm>
          <a:prstGeom prst="rect">
            <a:avLst/>
          </a:prstGeom>
        </p:spPr>
      </p:pic>
      <p:sp>
        <p:nvSpPr>
          <p:cNvPr id="9" name="CuadroTexto 8">
            <a:extLst>
              <a:ext uri="{FF2B5EF4-FFF2-40B4-BE49-F238E27FC236}">
                <a16:creationId xmlns:a16="http://schemas.microsoft.com/office/drawing/2014/main" id="{E1740C44-719F-BC16-67E1-253CE48E81FA}"/>
              </a:ext>
            </a:extLst>
          </p:cNvPr>
          <p:cNvSpPr txBox="1"/>
          <p:nvPr/>
        </p:nvSpPr>
        <p:spPr>
          <a:xfrm>
            <a:off x="959936" y="4733589"/>
            <a:ext cx="3838206" cy="1654875"/>
          </a:xfrm>
          <a:prstGeom prst="rect">
            <a:avLst/>
          </a:prstGeom>
          <a:solidFill>
            <a:srgbClr val="00B0F0"/>
          </a:solidFill>
        </p:spPr>
        <p:txBody>
          <a:bodyPr vert="horz" lIns="91440" tIns="45720" rIns="91440" bIns="45720" rtlCol="0">
            <a:normAutofit fontScale="85000" lnSpcReduction="20000"/>
          </a:bodyPr>
          <a:lstStyle/>
          <a:p>
            <a:pPr>
              <a:lnSpc>
                <a:spcPct val="90000"/>
              </a:lnSpc>
              <a:spcAft>
                <a:spcPts val="600"/>
              </a:spcAft>
            </a:pPr>
            <a:r>
              <a:rPr lang="en-US" sz="4300" b="1" dirty="0">
                <a:latin typeface="+mj-lt"/>
              </a:rPr>
              <a:t>Vamos a responder </a:t>
            </a:r>
            <a:r>
              <a:rPr lang="en-US" sz="5600" b="1" dirty="0">
                <a:latin typeface="+mj-lt"/>
              </a:rPr>
              <a:t>5 estratégicas preguntas</a:t>
            </a:r>
            <a:endParaRPr lang="en-US" sz="5600" dirty="0">
              <a:latin typeface="+mj-lt"/>
              <a:ea typeface="+mj-ea"/>
              <a:cs typeface="+mj-cs"/>
            </a:endParaRPr>
          </a:p>
          <a:p>
            <a:pPr>
              <a:lnSpc>
                <a:spcPct val="90000"/>
              </a:lnSpc>
              <a:spcAft>
                <a:spcPts val="600"/>
              </a:spcAft>
            </a:pPr>
            <a:endParaRPr lang="en-US" sz="2000" dirty="0"/>
          </a:p>
        </p:txBody>
      </p:sp>
      <p:sp>
        <p:nvSpPr>
          <p:cNvPr id="11" name="CuadroTexto 10">
            <a:extLst>
              <a:ext uri="{FF2B5EF4-FFF2-40B4-BE49-F238E27FC236}">
                <a16:creationId xmlns:a16="http://schemas.microsoft.com/office/drawing/2014/main" id="{28E79B07-1304-E05F-DAC8-6263E5301554}"/>
              </a:ext>
            </a:extLst>
          </p:cNvPr>
          <p:cNvSpPr txBox="1"/>
          <p:nvPr/>
        </p:nvSpPr>
        <p:spPr>
          <a:xfrm>
            <a:off x="959936" y="2451622"/>
            <a:ext cx="4129548" cy="1370451"/>
          </a:xfrm>
          <a:prstGeom prst="rect">
            <a:avLst/>
          </a:prstGeom>
        </p:spPr>
        <p:txBody>
          <a:bodyPr vert="horz" lIns="91440" tIns="45720" rIns="91440" bIns="45720" rtlCol="0">
            <a:normAutofit fontScale="62500" lnSpcReduction="20000"/>
          </a:bodyPr>
          <a:lstStyle/>
          <a:p>
            <a:pPr>
              <a:lnSpc>
                <a:spcPct val="90000"/>
              </a:lnSpc>
              <a:spcAft>
                <a:spcPts val="600"/>
              </a:spcAft>
            </a:pPr>
            <a:r>
              <a:rPr lang="en-US" sz="3600" b="1" dirty="0">
                <a:latin typeface="+mj-lt"/>
              </a:rPr>
              <a:t>Un punto de partida</a:t>
            </a:r>
          </a:p>
          <a:p>
            <a:pPr>
              <a:lnSpc>
                <a:spcPct val="90000"/>
              </a:lnSpc>
              <a:spcAft>
                <a:spcPts val="600"/>
              </a:spcAft>
            </a:pPr>
            <a:r>
              <a:rPr lang="en-US" sz="2600" dirty="0">
                <a:latin typeface="+mj-lt"/>
                <a:ea typeface="+mj-ea"/>
                <a:cs typeface="+mj-cs"/>
              </a:rPr>
              <a:t>Scope Canvas es una herramienta de libre uso creada por la empresa tecnológica chilena Continuum. Su objetivo es proveernos de un modelo que nos permita levantar la columna vertebral de un proyecto digital</a:t>
            </a:r>
          </a:p>
          <a:p>
            <a:pPr>
              <a:lnSpc>
                <a:spcPct val="90000"/>
              </a:lnSpc>
              <a:spcAft>
                <a:spcPts val="600"/>
              </a:spcAft>
            </a:pPr>
            <a:endParaRPr lang="en-US" sz="2000" dirty="0"/>
          </a:p>
        </p:txBody>
      </p:sp>
    </p:spTree>
    <p:extLst>
      <p:ext uri="{BB962C8B-B14F-4D97-AF65-F5344CB8AC3E}">
        <p14:creationId xmlns:p14="http://schemas.microsoft.com/office/powerpoint/2010/main" val="383490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244971CE-B7A5-AE2A-B8C7-44D9616AD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20"/>
            <a:ext cx="10795819" cy="7485382"/>
          </a:xfrm>
          <a:prstGeom prst="rect">
            <a:avLst/>
          </a:prstGeom>
        </p:spPr>
      </p:pic>
      <p:sp>
        <p:nvSpPr>
          <p:cNvPr id="18" name="CuadroTexto 17">
            <a:extLst>
              <a:ext uri="{FF2B5EF4-FFF2-40B4-BE49-F238E27FC236}">
                <a16:creationId xmlns:a16="http://schemas.microsoft.com/office/drawing/2014/main" id="{80B83DDF-F777-6CB6-57F8-C27D25C8261F}"/>
              </a:ext>
            </a:extLst>
          </p:cNvPr>
          <p:cNvSpPr txBox="1"/>
          <p:nvPr/>
        </p:nvSpPr>
        <p:spPr>
          <a:xfrm>
            <a:off x="1759298" y="435674"/>
            <a:ext cx="8049190" cy="368868"/>
          </a:xfrm>
          <a:prstGeom prst="rect">
            <a:avLst/>
          </a:prstGeom>
          <a:noFill/>
        </p:spPr>
        <p:txBody>
          <a:bodyPr wrap="square" rtlCol="0">
            <a:spAutoFit/>
          </a:bodyPr>
          <a:lstStyle/>
          <a:p>
            <a:r>
              <a:rPr lang="es-ES_tradnl" dirty="0">
                <a:latin typeface="Arial" charset="0"/>
                <a:ea typeface="Arial" charset="0"/>
                <a:cs typeface="Arial" charset="0"/>
              </a:rPr>
              <a:t>Peluquería Migue: Estilo único para todos</a:t>
            </a:r>
          </a:p>
        </p:txBody>
      </p:sp>
      <p:sp>
        <p:nvSpPr>
          <p:cNvPr id="21" name="CuadroTexto 20">
            <a:extLst>
              <a:ext uri="{FF2B5EF4-FFF2-40B4-BE49-F238E27FC236}">
                <a16:creationId xmlns:a16="http://schemas.microsoft.com/office/drawing/2014/main" id="{C266380F-C195-B67F-99D8-2E00129D6B01}"/>
              </a:ext>
            </a:extLst>
          </p:cNvPr>
          <p:cNvSpPr txBox="1"/>
          <p:nvPr/>
        </p:nvSpPr>
        <p:spPr>
          <a:xfrm>
            <a:off x="4116794" y="2004309"/>
            <a:ext cx="1963359" cy="1015663"/>
          </a:xfrm>
          <a:prstGeom prst="rect">
            <a:avLst/>
          </a:prstGeom>
          <a:noFill/>
        </p:spPr>
        <p:txBody>
          <a:bodyPr wrap="square" rtlCol="0">
            <a:spAutoFit/>
          </a:bodyPr>
          <a:lstStyle/>
          <a:p>
            <a:r>
              <a:rPr lang="es-CL" sz="1200" dirty="0">
                <a:latin typeface="Arial" charset="0"/>
                <a:ea typeface="Arial" charset="0"/>
                <a:cs typeface="Arial" charset="0"/>
              </a:rPr>
              <a:t>Ayudamos a que las personas puedan encontrar su identidad y estilo a través de la peluquería</a:t>
            </a:r>
            <a:endParaRPr lang="es-ES_tradnl" sz="1200" dirty="0">
              <a:latin typeface="Arial" charset="0"/>
              <a:ea typeface="Arial" charset="0"/>
              <a:cs typeface="Arial" charset="0"/>
            </a:endParaRPr>
          </a:p>
        </p:txBody>
      </p:sp>
      <p:sp>
        <p:nvSpPr>
          <p:cNvPr id="26" name="CuadroTexto 25">
            <a:extLst>
              <a:ext uri="{FF2B5EF4-FFF2-40B4-BE49-F238E27FC236}">
                <a16:creationId xmlns:a16="http://schemas.microsoft.com/office/drawing/2014/main" id="{D9622783-ABC1-3191-B3FB-5547C39C50D2}"/>
              </a:ext>
            </a:extLst>
          </p:cNvPr>
          <p:cNvSpPr txBox="1"/>
          <p:nvPr/>
        </p:nvSpPr>
        <p:spPr>
          <a:xfrm>
            <a:off x="4093313" y="3128864"/>
            <a:ext cx="1963359" cy="1015663"/>
          </a:xfrm>
          <a:prstGeom prst="rect">
            <a:avLst/>
          </a:prstGeom>
          <a:noFill/>
        </p:spPr>
        <p:txBody>
          <a:bodyPr wrap="square" rtlCol="0">
            <a:spAutoFit/>
          </a:bodyPr>
          <a:lstStyle/>
          <a:p>
            <a:r>
              <a:rPr lang="es-CL" sz="1200" dirty="0">
                <a:latin typeface="Arial" charset="0"/>
                <a:ea typeface="Arial" charset="0"/>
                <a:cs typeface="Arial" charset="0"/>
              </a:rPr>
              <a:t>Estamos al tanto de todas las tendencias de moda y sobre las mejores técnicas para conseguir tus objetivos</a:t>
            </a:r>
            <a:endParaRPr lang="es-ES_tradnl" sz="1200" dirty="0">
              <a:latin typeface="Arial" charset="0"/>
              <a:ea typeface="Arial" charset="0"/>
              <a:cs typeface="Arial" charset="0"/>
            </a:endParaRPr>
          </a:p>
        </p:txBody>
      </p:sp>
      <p:sp>
        <p:nvSpPr>
          <p:cNvPr id="27" name="CuadroTexto 26">
            <a:extLst>
              <a:ext uri="{FF2B5EF4-FFF2-40B4-BE49-F238E27FC236}">
                <a16:creationId xmlns:a16="http://schemas.microsoft.com/office/drawing/2014/main" id="{BF9EC094-379C-1A7A-8ACA-86E77EF6C6F6}"/>
              </a:ext>
            </a:extLst>
          </p:cNvPr>
          <p:cNvSpPr txBox="1"/>
          <p:nvPr/>
        </p:nvSpPr>
        <p:spPr>
          <a:xfrm>
            <a:off x="4086213" y="4144527"/>
            <a:ext cx="1963359" cy="646331"/>
          </a:xfrm>
          <a:prstGeom prst="rect">
            <a:avLst/>
          </a:prstGeom>
          <a:noFill/>
        </p:spPr>
        <p:txBody>
          <a:bodyPr wrap="square" rtlCol="0">
            <a:spAutoFit/>
          </a:bodyPr>
          <a:lstStyle/>
          <a:p>
            <a:r>
              <a:rPr lang="es-CL" sz="1200" dirty="0">
                <a:latin typeface="Arial" charset="0"/>
                <a:ea typeface="Arial" charset="0"/>
                <a:cs typeface="Arial" charset="0"/>
              </a:rPr>
              <a:t>Escuchamos tus intereses y gustos para conseguir el mejor resultado</a:t>
            </a:r>
            <a:endParaRPr lang="es-ES_tradnl" sz="1200" dirty="0">
              <a:latin typeface="Arial" charset="0"/>
              <a:ea typeface="Arial" charset="0"/>
              <a:cs typeface="Arial" charset="0"/>
            </a:endParaRPr>
          </a:p>
        </p:txBody>
      </p:sp>
      <p:sp>
        <p:nvSpPr>
          <p:cNvPr id="28" name="CuadroTexto 27">
            <a:extLst>
              <a:ext uri="{FF2B5EF4-FFF2-40B4-BE49-F238E27FC236}">
                <a16:creationId xmlns:a16="http://schemas.microsoft.com/office/drawing/2014/main" id="{4D024E24-598D-2D96-99E4-78A072A2F3BF}"/>
              </a:ext>
            </a:extLst>
          </p:cNvPr>
          <p:cNvSpPr txBox="1"/>
          <p:nvPr/>
        </p:nvSpPr>
        <p:spPr>
          <a:xfrm>
            <a:off x="7906384" y="3048168"/>
            <a:ext cx="1963359" cy="646331"/>
          </a:xfrm>
          <a:prstGeom prst="rect">
            <a:avLst/>
          </a:prstGeom>
          <a:noFill/>
        </p:spPr>
        <p:txBody>
          <a:bodyPr wrap="square" rtlCol="0">
            <a:spAutoFit/>
          </a:bodyPr>
          <a:lstStyle/>
          <a:p>
            <a:r>
              <a:rPr lang="es-CL" sz="1200" dirty="0">
                <a:latin typeface="Arial" charset="0"/>
                <a:ea typeface="Arial" charset="0"/>
                <a:cs typeface="Arial" charset="0"/>
              </a:rPr>
              <a:t>Reserva de horas a través de nuestro sitio web</a:t>
            </a:r>
            <a:endParaRPr lang="es-ES_tradnl" sz="1200" dirty="0">
              <a:latin typeface="Arial" charset="0"/>
              <a:ea typeface="Arial" charset="0"/>
              <a:cs typeface="Arial" charset="0"/>
            </a:endParaRPr>
          </a:p>
        </p:txBody>
      </p:sp>
      <p:sp>
        <p:nvSpPr>
          <p:cNvPr id="29" name="CuadroTexto 28">
            <a:extLst>
              <a:ext uri="{FF2B5EF4-FFF2-40B4-BE49-F238E27FC236}">
                <a16:creationId xmlns:a16="http://schemas.microsoft.com/office/drawing/2014/main" id="{59A0BDAB-CAAF-7504-C253-A5206A57B030}"/>
              </a:ext>
            </a:extLst>
          </p:cNvPr>
          <p:cNvSpPr txBox="1"/>
          <p:nvPr/>
        </p:nvSpPr>
        <p:spPr>
          <a:xfrm>
            <a:off x="7916321" y="2066781"/>
            <a:ext cx="1963359" cy="830997"/>
          </a:xfrm>
          <a:prstGeom prst="rect">
            <a:avLst/>
          </a:prstGeom>
          <a:noFill/>
        </p:spPr>
        <p:txBody>
          <a:bodyPr wrap="square" rtlCol="0">
            <a:spAutoFit/>
          </a:bodyPr>
          <a:lstStyle/>
          <a:p>
            <a:r>
              <a:rPr lang="es-CL" sz="1200" dirty="0">
                <a:latin typeface="Arial" charset="0"/>
                <a:ea typeface="Arial" charset="0"/>
                <a:cs typeface="Arial" charset="0"/>
              </a:rPr>
              <a:t>Que seleccionen a través de nuestro catálogo el servicio que van a requerir</a:t>
            </a:r>
            <a:endParaRPr lang="es-ES_tradnl" sz="1200" dirty="0">
              <a:latin typeface="Arial" charset="0"/>
              <a:ea typeface="Arial" charset="0"/>
              <a:cs typeface="Arial" charset="0"/>
            </a:endParaRPr>
          </a:p>
        </p:txBody>
      </p:sp>
      <p:sp>
        <p:nvSpPr>
          <p:cNvPr id="30" name="CuadroTexto 29">
            <a:extLst>
              <a:ext uri="{FF2B5EF4-FFF2-40B4-BE49-F238E27FC236}">
                <a16:creationId xmlns:a16="http://schemas.microsoft.com/office/drawing/2014/main" id="{73927402-956F-FEBF-59E2-81BA2C38D0B1}"/>
              </a:ext>
            </a:extLst>
          </p:cNvPr>
          <p:cNvSpPr txBox="1"/>
          <p:nvPr/>
        </p:nvSpPr>
        <p:spPr>
          <a:xfrm>
            <a:off x="7916749" y="3803505"/>
            <a:ext cx="1963359" cy="830997"/>
          </a:xfrm>
          <a:prstGeom prst="rect">
            <a:avLst/>
          </a:prstGeom>
          <a:noFill/>
        </p:spPr>
        <p:txBody>
          <a:bodyPr wrap="square" rtlCol="0">
            <a:spAutoFit/>
          </a:bodyPr>
          <a:lstStyle/>
          <a:p>
            <a:r>
              <a:rPr lang="es-CL" sz="1200" dirty="0">
                <a:latin typeface="Arial" charset="0"/>
                <a:ea typeface="Arial" charset="0"/>
                <a:cs typeface="Arial" charset="0"/>
              </a:rPr>
              <a:t>Que compren con anticipación los servicios en catálogos para que accedan a descuentos</a:t>
            </a:r>
            <a:endParaRPr lang="es-ES_tradnl" sz="1200" dirty="0">
              <a:latin typeface="Arial" charset="0"/>
              <a:ea typeface="Arial" charset="0"/>
              <a:cs typeface="Arial" charset="0"/>
            </a:endParaRPr>
          </a:p>
        </p:txBody>
      </p:sp>
      <p:sp>
        <p:nvSpPr>
          <p:cNvPr id="31" name="CuadroTexto 30">
            <a:extLst>
              <a:ext uri="{FF2B5EF4-FFF2-40B4-BE49-F238E27FC236}">
                <a16:creationId xmlns:a16="http://schemas.microsoft.com/office/drawing/2014/main" id="{81A96C31-D139-D49A-F533-F2CA360281FE}"/>
              </a:ext>
            </a:extLst>
          </p:cNvPr>
          <p:cNvSpPr txBox="1"/>
          <p:nvPr/>
        </p:nvSpPr>
        <p:spPr>
          <a:xfrm>
            <a:off x="6012596" y="2069784"/>
            <a:ext cx="1963359" cy="646331"/>
          </a:xfrm>
          <a:prstGeom prst="rect">
            <a:avLst/>
          </a:prstGeom>
          <a:noFill/>
        </p:spPr>
        <p:txBody>
          <a:bodyPr wrap="square" rtlCol="0">
            <a:spAutoFit/>
          </a:bodyPr>
          <a:lstStyle/>
          <a:p>
            <a:r>
              <a:rPr lang="es-CL" sz="1200" dirty="0">
                <a:latin typeface="Arial" charset="0"/>
                <a:ea typeface="Arial" charset="0"/>
                <a:cs typeface="Arial" charset="0"/>
              </a:rPr>
              <a:t>Que más 50% de mis ingresos provengan del eCommerce</a:t>
            </a:r>
            <a:endParaRPr lang="es-ES_tradnl" sz="1200" dirty="0">
              <a:latin typeface="Arial" charset="0"/>
              <a:ea typeface="Arial" charset="0"/>
              <a:cs typeface="Arial" charset="0"/>
            </a:endParaRPr>
          </a:p>
        </p:txBody>
      </p:sp>
      <p:sp>
        <p:nvSpPr>
          <p:cNvPr id="32" name="CuadroTexto 31">
            <a:extLst>
              <a:ext uri="{FF2B5EF4-FFF2-40B4-BE49-F238E27FC236}">
                <a16:creationId xmlns:a16="http://schemas.microsoft.com/office/drawing/2014/main" id="{28EACF4C-7724-8155-2ECA-F02A0DCAE1F3}"/>
              </a:ext>
            </a:extLst>
          </p:cNvPr>
          <p:cNvSpPr txBox="1"/>
          <p:nvPr/>
        </p:nvSpPr>
        <p:spPr>
          <a:xfrm>
            <a:off x="6027348" y="2871114"/>
            <a:ext cx="1963359" cy="830997"/>
          </a:xfrm>
          <a:prstGeom prst="rect">
            <a:avLst/>
          </a:prstGeom>
          <a:noFill/>
        </p:spPr>
        <p:txBody>
          <a:bodyPr wrap="square" rtlCol="0">
            <a:spAutoFit/>
          </a:bodyPr>
          <a:lstStyle/>
          <a:p>
            <a:r>
              <a:rPr lang="es-CL" sz="1200" dirty="0">
                <a:latin typeface="Arial" charset="0"/>
                <a:ea typeface="Arial" charset="0"/>
                <a:cs typeface="Arial" charset="0"/>
              </a:rPr>
              <a:t>Que el 70% de mis clientes se hayan prospectado desde mi </a:t>
            </a:r>
            <a:r>
              <a:rPr lang="es-CL" sz="1200" dirty="0" err="1">
                <a:latin typeface="Arial" charset="0"/>
                <a:ea typeface="Arial" charset="0"/>
                <a:cs typeface="Arial" charset="0"/>
              </a:rPr>
              <a:t>sitioweb</a:t>
            </a:r>
            <a:endParaRPr lang="es-ES_tradnl" sz="1200" dirty="0">
              <a:latin typeface="Arial" charset="0"/>
              <a:ea typeface="Arial" charset="0"/>
              <a:cs typeface="Arial" charset="0"/>
            </a:endParaRPr>
          </a:p>
        </p:txBody>
      </p:sp>
      <p:sp>
        <p:nvSpPr>
          <p:cNvPr id="33" name="CuadroTexto 32">
            <a:extLst>
              <a:ext uri="{FF2B5EF4-FFF2-40B4-BE49-F238E27FC236}">
                <a16:creationId xmlns:a16="http://schemas.microsoft.com/office/drawing/2014/main" id="{87D989D4-6B28-AC09-6C5C-FF301A54547F}"/>
              </a:ext>
            </a:extLst>
          </p:cNvPr>
          <p:cNvSpPr txBox="1"/>
          <p:nvPr/>
        </p:nvSpPr>
        <p:spPr>
          <a:xfrm>
            <a:off x="2153435" y="2093448"/>
            <a:ext cx="1963359" cy="461665"/>
          </a:xfrm>
          <a:prstGeom prst="rect">
            <a:avLst/>
          </a:prstGeom>
          <a:noFill/>
        </p:spPr>
        <p:txBody>
          <a:bodyPr wrap="square" rtlCol="0">
            <a:spAutoFit/>
          </a:bodyPr>
          <a:lstStyle/>
          <a:p>
            <a:r>
              <a:rPr lang="es-CL" sz="1200" dirty="0">
                <a:latin typeface="Arial" charset="0"/>
                <a:ea typeface="Arial" charset="0"/>
                <a:cs typeface="Arial" charset="0"/>
              </a:rPr>
              <a:t>Acceso a catalogo de servicios actualizados </a:t>
            </a:r>
            <a:endParaRPr lang="es-ES_tradnl" sz="1200" dirty="0">
              <a:latin typeface="Arial" charset="0"/>
              <a:ea typeface="Arial" charset="0"/>
              <a:cs typeface="Arial" charset="0"/>
            </a:endParaRPr>
          </a:p>
        </p:txBody>
      </p:sp>
      <p:sp>
        <p:nvSpPr>
          <p:cNvPr id="34" name="CuadroTexto 33">
            <a:extLst>
              <a:ext uri="{FF2B5EF4-FFF2-40B4-BE49-F238E27FC236}">
                <a16:creationId xmlns:a16="http://schemas.microsoft.com/office/drawing/2014/main" id="{3F869E06-31C6-2C63-B100-9B2FB6F6C395}"/>
              </a:ext>
            </a:extLst>
          </p:cNvPr>
          <p:cNvSpPr txBox="1"/>
          <p:nvPr/>
        </p:nvSpPr>
        <p:spPr>
          <a:xfrm>
            <a:off x="2126404" y="3457277"/>
            <a:ext cx="1963359" cy="646331"/>
          </a:xfrm>
          <a:prstGeom prst="rect">
            <a:avLst/>
          </a:prstGeom>
          <a:noFill/>
        </p:spPr>
        <p:txBody>
          <a:bodyPr wrap="square" rtlCol="0">
            <a:spAutoFit/>
          </a:bodyPr>
          <a:lstStyle/>
          <a:p>
            <a:r>
              <a:rPr lang="es-CL" sz="1200" dirty="0">
                <a:latin typeface="Arial" charset="0"/>
                <a:ea typeface="Arial" charset="0"/>
                <a:cs typeface="Arial" charset="0"/>
              </a:rPr>
              <a:t>Beneficios por reserva de hora en plataforma web (descuentos, regalos)</a:t>
            </a:r>
            <a:endParaRPr lang="es-ES_tradnl" sz="1200" dirty="0">
              <a:latin typeface="Arial" charset="0"/>
              <a:ea typeface="Arial" charset="0"/>
              <a:cs typeface="Arial" charset="0"/>
            </a:endParaRPr>
          </a:p>
        </p:txBody>
      </p:sp>
      <p:sp>
        <p:nvSpPr>
          <p:cNvPr id="36" name="CuadroTexto 35">
            <a:extLst>
              <a:ext uri="{FF2B5EF4-FFF2-40B4-BE49-F238E27FC236}">
                <a16:creationId xmlns:a16="http://schemas.microsoft.com/office/drawing/2014/main" id="{AF1F4801-D05E-2B9B-ACCD-2CA9E0B25787}"/>
              </a:ext>
            </a:extLst>
          </p:cNvPr>
          <p:cNvSpPr txBox="1"/>
          <p:nvPr/>
        </p:nvSpPr>
        <p:spPr>
          <a:xfrm>
            <a:off x="2148523" y="2688300"/>
            <a:ext cx="1963359" cy="646331"/>
          </a:xfrm>
          <a:prstGeom prst="rect">
            <a:avLst/>
          </a:prstGeom>
          <a:noFill/>
        </p:spPr>
        <p:txBody>
          <a:bodyPr wrap="square" rtlCol="0">
            <a:spAutoFit/>
          </a:bodyPr>
          <a:lstStyle/>
          <a:p>
            <a:r>
              <a:rPr lang="es-CL" sz="1200" dirty="0">
                <a:latin typeface="Arial" charset="0"/>
                <a:ea typeface="Arial" charset="0"/>
                <a:cs typeface="Arial" charset="0"/>
              </a:rPr>
              <a:t>Disponibilidad de profesionales (hora + fecha)</a:t>
            </a:r>
            <a:endParaRPr lang="es-ES_tradnl" sz="1200" dirty="0">
              <a:latin typeface="Arial" charset="0"/>
              <a:ea typeface="Arial" charset="0"/>
              <a:cs typeface="Arial" charset="0"/>
            </a:endParaRPr>
          </a:p>
        </p:txBody>
      </p:sp>
      <p:sp>
        <p:nvSpPr>
          <p:cNvPr id="37" name="CuadroTexto 36">
            <a:extLst>
              <a:ext uri="{FF2B5EF4-FFF2-40B4-BE49-F238E27FC236}">
                <a16:creationId xmlns:a16="http://schemas.microsoft.com/office/drawing/2014/main" id="{CC459FBF-FE30-9B54-EE79-5AF7DBE8AC05}"/>
              </a:ext>
            </a:extLst>
          </p:cNvPr>
          <p:cNvSpPr txBox="1"/>
          <p:nvPr/>
        </p:nvSpPr>
        <p:spPr>
          <a:xfrm>
            <a:off x="310338" y="1955799"/>
            <a:ext cx="1963359" cy="830997"/>
          </a:xfrm>
          <a:prstGeom prst="rect">
            <a:avLst/>
          </a:prstGeom>
          <a:noFill/>
        </p:spPr>
        <p:txBody>
          <a:bodyPr wrap="square" rtlCol="0">
            <a:spAutoFit/>
          </a:bodyPr>
          <a:lstStyle/>
          <a:p>
            <a:r>
              <a:rPr lang="es-CL" sz="1200" dirty="0">
                <a:latin typeface="Arial" charset="0"/>
                <a:ea typeface="Arial" charset="0"/>
                <a:cs typeface="Arial" charset="0"/>
              </a:rPr>
              <a:t>Planificar y optimizar mejor su tiempo a través de un sistema en línea de reserva de horas</a:t>
            </a:r>
            <a:endParaRPr lang="es-ES_tradnl" sz="1200" dirty="0">
              <a:latin typeface="Arial" charset="0"/>
              <a:ea typeface="Arial" charset="0"/>
              <a:cs typeface="Arial" charset="0"/>
            </a:endParaRPr>
          </a:p>
        </p:txBody>
      </p:sp>
      <p:sp>
        <p:nvSpPr>
          <p:cNvPr id="38" name="CuadroTexto 37">
            <a:extLst>
              <a:ext uri="{FF2B5EF4-FFF2-40B4-BE49-F238E27FC236}">
                <a16:creationId xmlns:a16="http://schemas.microsoft.com/office/drawing/2014/main" id="{080AF50F-DF93-D64A-8570-1F5E682E6F70}"/>
              </a:ext>
            </a:extLst>
          </p:cNvPr>
          <p:cNvSpPr txBox="1"/>
          <p:nvPr/>
        </p:nvSpPr>
        <p:spPr>
          <a:xfrm>
            <a:off x="277025" y="2907826"/>
            <a:ext cx="1963359" cy="1384995"/>
          </a:xfrm>
          <a:prstGeom prst="rect">
            <a:avLst/>
          </a:prstGeom>
          <a:noFill/>
        </p:spPr>
        <p:txBody>
          <a:bodyPr wrap="square" rtlCol="0">
            <a:spAutoFit/>
          </a:bodyPr>
          <a:lstStyle/>
          <a:p>
            <a:r>
              <a:rPr lang="es-CL" sz="1200" dirty="0">
                <a:latin typeface="Arial" charset="0"/>
                <a:ea typeface="Arial" charset="0"/>
                <a:cs typeface="Arial" charset="0"/>
              </a:rPr>
              <a:t>Conocer con anticipación que tipo servicios presta la peluquería. Ej.: masajes, teñidos, atención a niños, adultos mayores, atención a domicilios para eventos</a:t>
            </a:r>
            <a:endParaRPr lang="es-ES_tradnl" sz="1200" dirty="0">
              <a:latin typeface="Arial" charset="0"/>
              <a:ea typeface="Arial" charset="0"/>
              <a:cs typeface="Arial" charset="0"/>
            </a:endParaRPr>
          </a:p>
        </p:txBody>
      </p:sp>
      <p:sp>
        <p:nvSpPr>
          <p:cNvPr id="39" name="CuadroTexto 38">
            <a:extLst>
              <a:ext uri="{FF2B5EF4-FFF2-40B4-BE49-F238E27FC236}">
                <a16:creationId xmlns:a16="http://schemas.microsoft.com/office/drawing/2014/main" id="{3BA14116-4DF7-DE72-CD1E-EB5D9541E7B9}"/>
              </a:ext>
            </a:extLst>
          </p:cNvPr>
          <p:cNvSpPr txBox="1"/>
          <p:nvPr/>
        </p:nvSpPr>
        <p:spPr>
          <a:xfrm>
            <a:off x="255313" y="4430472"/>
            <a:ext cx="1963359" cy="276999"/>
          </a:xfrm>
          <a:prstGeom prst="rect">
            <a:avLst/>
          </a:prstGeom>
          <a:noFill/>
        </p:spPr>
        <p:txBody>
          <a:bodyPr wrap="square" rtlCol="0">
            <a:spAutoFit/>
          </a:bodyPr>
          <a:lstStyle/>
          <a:p>
            <a:r>
              <a:rPr lang="es-CL" sz="1200" dirty="0">
                <a:latin typeface="Arial" charset="0"/>
                <a:ea typeface="Arial" charset="0"/>
                <a:cs typeface="Arial" charset="0"/>
              </a:rPr>
              <a:t>Descuentos por reserva</a:t>
            </a:r>
            <a:endParaRPr lang="es-ES_tradnl" sz="1200" dirty="0">
              <a:latin typeface="Arial" charset="0"/>
              <a:ea typeface="Arial" charset="0"/>
              <a:cs typeface="Arial" charset="0"/>
            </a:endParaRPr>
          </a:p>
        </p:txBody>
      </p:sp>
      <p:sp>
        <p:nvSpPr>
          <p:cNvPr id="40" name="CuadroTexto 39">
            <a:extLst>
              <a:ext uri="{FF2B5EF4-FFF2-40B4-BE49-F238E27FC236}">
                <a16:creationId xmlns:a16="http://schemas.microsoft.com/office/drawing/2014/main" id="{5DD9FFC8-FC22-76CD-C3DD-2D7C5BC5A3DA}"/>
              </a:ext>
            </a:extLst>
          </p:cNvPr>
          <p:cNvSpPr txBox="1"/>
          <p:nvPr/>
        </p:nvSpPr>
        <p:spPr>
          <a:xfrm>
            <a:off x="590557" y="5960999"/>
            <a:ext cx="1963359" cy="646331"/>
          </a:xfrm>
          <a:prstGeom prst="rect">
            <a:avLst/>
          </a:prstGeom>
          <a:noFill/>
        </p:spPr>
        <p:txBody>
          <a:bodyPr wrap="square" rtlCol="0">
            <a:spAutoFit/>
          </a:bodyPr>
          <a:lstStyle/>
          <a:p>
            <a:r>
              <a:rPr lang="es-CL" sz="1200" dirty="0">
                <a:latin typeface="Arial" charset="0"/>
                <a:ea typeface="Arial" charset="0"/>
                <a:cs typeface="Arial" charset="0"/>
              </a:rPr>
              <a:t>- reserva de horas + preguntas al chat o correo por servicios de catálogo</a:t>
            </a:r>
            <a:endParaRPr lang="es-ES_tradnl" sz="1200" dirty="0">
              <a:latin typeface="Arial" charset="0"/>
              <a:ea typeface="Arial" charset="0"/>
              <a:cs typeface="Arial" charset="0"/>
            </a:endParaRPr>
          </a:p>
        </p:txBody>
      </p:sp>
      <p:sp>
        <p:nvSpPr>
          <p:cNvPr id="41" name="CuadroTexto 40">
            <a:extLst>
              <a:ext uri="{FF2B5EF4-FFF2-40B4-BE49-F238E27FC236}">
                <a16:creationId xmlns:a16="http://schemas.microsoft.com/office/drawing/2014/main" id="{8AB3EB0F-0D16-FB0F-8D19-A0042840D162}"/>
              </a:ext>
            </a:extLst>
          </p:cNvPr>
          <p:cNvSpPr txBox="1"/>
          <p:nvPr/>
        </p:nvSpPr>
        <p:spPr>
          <a:xfrm>
            <a:off x="5397909" y="5869982"/>
            <a:ext cx="1963359" cy="830997"/>
          </a:xfrm>
          <a:prstGeom prst="rect">
            <a:avLst/>
          </a:prstGeom>
          <a:noFill/>
        </p:spPr>
        <p:txBody>
          <a:bodyPr wrap="square" rtlCol="0">
            <a:spAutoFit/>
          </a:bodyPr>
          <a:lstStyle/>
          <a:p>
            <a:r>
              <a:rPr lang="es-CL" sz="1200" dirty="0">
                <a:latin typeface="Arial" charset="0"/>
                <a:ea typeface="Arial" charset="0"/>
                <a:cs typeface="Arial" charset="0"/>
              </a:rPr>
              <a:t>- número de reservas </a:t>
            </a:r>
          </a:p>
          <a:p>
            <a:r>
              <a:rPr lang="es-CL" sz="1200" dirty="0">
                <a:latin typeface="Arial" charset="0"/>
                <a:ea typeface="Arial" charset="0"/>
                <a:cs typeface="Arial" charset="0"/>
              </a:rPr>
              <a:t>- número de correos o mensajes al chat sobre nuestros servicios</a:t>
            </a:r>
            <a:endParaRPr lang="es-ES_tradnl" sz="1200" dirty="0">
              <a:latin typeface="Arial" charset="0"/>
              <a:ea typeface="Arial" charset="0"/>
              <a:cs typeface="Arial" charset="0"/>
            </a:endParaRPr>
          </a:p>
        </p:txBody>
      </p:sp>
    </p:spTree>
    <p:extLst>
      <p:ext uri="{BB962C8B-B14F-4D97-AF65-F5344CB8AC3E}">
        <p14:creationId xmlns:p14="http://schemas.microsoft.com/office/powerpoint/2010/main" val="199614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406E9881-D32B-967F-67E1-689EB68AD94E}"/>
              </a:ext>
            </a:extLst>
          </p:cNvPr>
          <p:cNvSpPr txBox="1"/>
          <p:nvPr/>
        </p:nvSpPr>
        <p:spPr>
          <a:xfrm>
            <a:off x="598665" y="2043572"/>
            <a:ext cx="6002110" cy="959937"/>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600" b="1" dirty="0">
                <a:latin typeface="+mj-lt"/>
                <a:ea typeface="+mj-ea"/>
                <a:cs typeface="+mj-cs"/>
              </a:rPr>
              <a:t>1. </a:t>
            </a:r>
            <a:r>
              <a:rPr lang="en-US" sz="3600" dirty="0">
                <a:latin typeface="+mj-lt"/>
                <a:ea typeface="+mj-ea"/>
                <a:cs typeface="+mj-cs"/>
              </a:rPr>
              <a:t>Revisen si su scope canvas se acerca al mostrado en clases. Es importante </a:t>
            </a:r>
            <a:r>
              <a:rPr lang="en-US" sz="3600" dirty="0" err="1">
                <a:latin typeface="+mj-lt"/>
                <a:ea typeface="+mj-ea"/>
                <a:cs typeface="+mj-cs"/>
              </a:rPr>
              <a:t>tener</a:t>
            </a:r>
            <a:r>
              <a:rPr lang="en-US" sz="3600" dirty="0">
                <a:latin typeface="+mj-lt"/>
                <a:ea typeface="+mj-ea"/>
                <a:cs typeface="+mj-cs"/>
              </a:rPr>
              <a:t> claro nuestros objetivos.</a:t>
            </a:r>
          </a:p>
        </p:txBody>
      </p:sp>
      <p:sp>
        <p:nvSpPr>
          <p:cNvPr id="4" name="CuadroTexto 3">
            <a:extLst>
              <a:ext uri="{FF2B5EF4-FFF2-40B4-BE49-F238E27FC236}">
                <a16:creationId xmlns:a16="http://schemas.microsoft.com/office/drawing/2014/main" id="{975D5C3B-3FF2-1F72-0499-8548222DB57E}"/>
              </a:ext>
            </a:extLst>
          </p:cNvPr>
          <p:cNvSpPr txBox="1"/>
          <p:nvPr/>
        </p:nvSpPr>
        <p:spPr>
          <a:xfrm>
            <a:off x="598665" y="145027"/>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highlight>
                  <a:srgbClr val="00FFFF"/>
                </a:highlight>
                <a:latin typeface="+mj-lt"/>
                <a:ea typeface="+mj-ea"/>
                <a:cs typeface="+mj-cs"/>
              </a:rPr>
              <a:t>Revisión rápida 2</a:t>
            </a:r>
            <a:endParaRPr lang="en-US" sz="3600" dirty="0">
              <a:latin typeface="+mj-lt"/>
              <a:ea typeface="+mj-ea"/>
              <a:cs typeface="+mj-cs"/>
            </a:endParaRPr>
          </a:p>
        </p:txBody>
      </p:sp>
      <p:sp>
        <p:nvSpPr>
          <p:cNvPr id="2" name="CuadroTexto 1">
            <a:extLst>
              <a:ext uri="{FF2B5EF4-FFF2-40B4-BE49-F238E27FC236}">
                <a16:creationId xmlns:a16="http://schemas.microsoft.com/office/drawing/2014/main" id="{B976C497-F915-C31A-1E77-05309D1F5177}"/>
              </a:ext>
            </a:extLst>
          </p:cNvPr>
          <p:cNvSpPr txBox="1"/>
          <p:nvPr/>
        </p:nvSpPr>
        <p:spPr>
          <a:xfrm>
            <a:off x="598665" y="3556885"/>
            <a:ext cx="6002110" cy="959937"/>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600" b="1" dirty="0">
                <a:latin typeface="+mj-lt"/>
                <a:ea typeface="+mj-ea"/>
                <a:cs typeface="+mj-cs"/>
              </a:rPr>
              <a:t>2. 30 minutos para realizar los últimos ajustes.</a:t>
            </a:r>
          </a:p>
        </p:txBody>
      </p:sp>
      <p:sp>
        <p:nvSpPr>
          <p:cNvPr id="5" name="CuadroTexto 4">
            <a:extLst>
              <a:ext uri="{FF2B5EF4-FFF2-40B4-BE49-F238E27FC236}">
                <a16:creationId xmlns:a16="http://schemas.microsoft.com/office/drawing/2014/main" id="{0CEFB921-75D8-1606-26AD-20B820848B5E}"/>
              </a:ext>
            </a:extLst>
          </p:cNvPr>
          <p:cNvSpPr txBox="1"/>
          <p:nvPr/>
        </p:nvSpPr>
        <p:spPr>
          <a:xfrm>
            <a:off x="598665" y="4789761"/>
            <a:ext cx="6002110" cy="959937"/>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600" b="1" dirty="0">
                <a:latin typeface="+mj-lt"/>
                <a:ea typeface="+mj-ea"/>
                <a:cs typeface="+mj-cs"/>
              </a:rPr>
              <a:t>3. </a:t>
            </a:r>
            <a:r>
              <a:rPr lang="en-US" sz="3600" dirty="0">
                <a:latin typeface="+mj-lt"/>
                <a:ea typeface="+mj-ea"/>
                <a:cs typeface="+mj-cs"/>
              </a:rPr>
              <a:t>Realicen todas las preguntas que necesiten.</a:t>
            </a:r>
          </a:p>
        </p:txBody>
      </p:sp>
      <p:pic>
        <p:nvPicPr>
          <p:cNvPr id="7" name="Imagen 6" descr="Calendario&#10;&#10;Descripción generada automáticamente">
            <a:extLst>
              <a:ext uri="{FF2B5EF4-FFF2-40B4-BE49-F238E27FC236}">
                <a16:creationId xmlns:a16="http://schemas.microsoft.com/office/drawing/2014/main" id="{6725F58F-AA35-1B51-ED6B-747170100ECE}"/>
              </a:ext>
            </a:extLst>
          </p:cNvPr>
          <p:cNvPicPr>
            <a:picLocks noChangeAspect="1"/>
          </p:cNvPicPr>
          <p:nvPr/>
        </p:nvPicPr>
        <p:blipFill rotWithShape="1">
          <a:blip r:embed="rId2"/>
          <a:srcRect l="24048"/>
          <a:stretch/>
        </p:blipFill>
        <p:spPr>
          <a:xfrm>
            <a:off x="6735096" y="1640452"/>
            <a:ext cx="5456903" cy="4789761"/>
          </a:xfrm>
          <a:prstGeom prst="rect">
            <a:avLst/>
          </a:prstGeom>
        </p:spPr>
      </p:pic>
    </p:spTree>
    <p:extLst>
      <p:ext uri="{BB962C8B-B14F-4D97-AF65-F5344CB8AC3E}">
        <p14:creationId xmlns:p14="http://schemas.microsoft.com/office/powerpoint/2010/main" val="305666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A040EA5-A4E7-850E-B5AD-CE668D263E4D}"/>
              </a:ext>
            </a:extLst>
          </p:cNvPr>
          <p:cNvSpPr txBox="1"/>
          <p:nvPr/>
        </p:nvSpPr>
        <p:spPr>
          <a:xfrm>
            <a:off x="659343" y="128012"/>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latin typeface="+mj-lt"/>
                <a:ea typeface="+mj-ea"/>
                <a:cs typeface="+mj-cs"/>
              </a:rPr>
              <a:t>¿Tenemos clara la direfencia entre  eCommerce y  MarketPlace?</a:t>
            </a:r>
          </a:p>
          <a:p>
            <a:pPr>
              <a:lnSpc>
                <a:spcPct val="90000"/>
              </a:lnSpc>
              <a:spcBef>
                <a:spcPct val="0"/>
              </a:spcBef>
              <a:spcAft>
                <a:spcPts val="600"/>
              </a:spcAft>
            </a:pPr>
            <a:endParaRPr lang="en-US" sz="4000" b="1" dirty="0">
              <a:latin typeface="+mj-lt"/>
              <a:ea typeface="+mj-ea"/>
              <a:cs typeface="+mj-cs"/>
            </a:endParaRPr>
          </a:p>
        </p:txBody>
      </p:sp>
      <p:sp>
        <p:nvSpPr>
          <p:cNvPr id="4" name="CuadroTexto 3">
            <a:extLst>
              <a:ext uri="{FF2B5EF4-FFF2-40B4-BE49-F238E27FC236}">
                <a16:creationId xmlns:a16="http://schemas.microsoft.com/office/drawing/2014/main" id="{45A39207-F332-1B4A-535B-4D9416C6C4B5}"/>
              </a:ext>
            </a:extLst>
          </p:cNvPr>
          <p:cNvSpPr txBox="1"/>
          <p:nvPr/>
        </p:nvSpPr>
        <p:spPr>
          <a:xfrm>
            <a:off x="946460" y="2278312"/>
            <a:ext cx="4182131" cy="1692771"/>
          </a:xfrm>
          <a:prstGeom prst="rect">
            <a:avLst/>
          </a:prstGeom>
          <a:noFill/>
        </p:spPr>
        <p:txBody>
          <a:bodyPr wrap="square">
            <a:spAutoFit/>
          </a:bodyPr>
          <a:lstStyle/>
          <a:p>
            <a:r>
              <a:rPr lang="es-MX" b="0" i="0" dirty="0">
                <a:effectLst/>
                <a:latin typeface="-apple-system"/>
              </a:rPr>
              <a:t>Ambos modelos de negocio consisten en tiendas online. La gran diferencia es que las plataformas de eCommerce cuentan con </a:t>
            </a:r>
            <a:r>
              <a:rPr lang="es-MX" sz="3200" b="1" i="0" dirty="0">
                <a:effectLst/>
                <a:latin typeface="-apple-system"/>
              </a:rPr>
              <a:t>1 solo vendedor</a:t>
            </a:r>
            <a:r>
              <a:rPr lang="es-MX" sz="3200" dirty="0">
                <a:latin typeface="-apple-system"/>
              </a:rPr>
              <a:t> </a:t>
            </a:r>
            <a:r>
              <a:rPr lang="es-MX" b="0" i="0" dirty="0">
                <a:effectLst/>
                <a:latin typeface="-apple-system"/>
              </a:rPr>
              <a:t>el dueño de la tienda. </a:t>
            </a:r>
            <a:endParaRPr lang="es-CL" dirty="0"/>
          </a:p>
        </p:txBody>
      </p:sp>
      <p:sp>
        <p:nvSpPr>
          <p:cNvPr id="6" name="CuadroTexto 5">
            <a:extLst>
              <a:ext uri="{FF2B5EF4-FFF2-40B4-BE49-F238E27FC236}">
                <a16:creationId xmlns:a16="http://schemas.microsoft.com/office/drawing/2014/main" id="{52BD79C2-27C9-B337-359A-C4A9BD400411}"/>
              </a:ext>
            </a:extLst>
          </p:cNvPr>
          <p:cNvSpPr txBox="1"/>
          <p:nvPr/>
        </p:nvSpPr>
        <p:spPr>
          <a:xfrm>
            <a:off x="7063411" y="2188976"/>
            <a:ext cx="4385641" cy="2000548"/>
          </a:xfrm>
          <a:prstGeom prst="rect">
            <a:avLst/>
          </a:prstGeom>
          <a:noFill/>
        </p:spPr>
        <p:txBody>
          <a:bodyPr wrap="square">
            <a:spAutoFit/>
          </a:bodyPr>
          <a:lstStyle/>
          <a:p>
            <a:r>
              <a:rPr lang="es-MX" b="0" i="0" dirty="0">
                <a:effectLst/>
                <a:latin typeface="-apple-system"/>
              </a:rPr>
              <a:t>los Marketplaces permiten que </a:t>
            </a:r>
            <a:r>
              <a:rPr lang="es-MX" sz="2400" b="1" i="0" dirty="0">
                <a:effectLst/>
                <a:latin typeface="-apple-system"/>
              </a:rPr>
              <a:t>varios vendedores ofrezcan productos</a:t>
            </a:r>
            <a:r>
              <a:rPr lang="es-MX" sz="2800" b="1" i="0" dirty="0">
                <a:effectLst/>
                <a:latin typeface="-apple-system"/>
              </a:rPr>
              <a:t> </a:t>
            </a:r>
            <a:r>
              <a:rPr lang="es-MX" b="0" i="0" dirty="0">
                <a:effectLst/>
                <a:latin typeface="-apple-system"/>
              </a:rPr>
              <a:t>a través del mismo portal: existen tanto los propietarios de las tiendas como los vendedores externos que trabajan bajo el mismo sistema. </a:t>
            </a:r>
            <a:endParaRPr lang="es-CL" dirty="0"/>
          </a:p>
        </p:txBody>
      </p:sp>
      <p:pic>
        <p:nvPicPr>
          <p:cNvPr id="12" name="Imagen 11" descr="Logotipo&#10;&#10;Descripción generada automáticamente">
            <a:extLst>
              <a:ext uri="{FF2B5EF4-FFF2-40B4-BE49-F238E27FC236}">
                <a16:creationId xmlns:a16="http://schemas.microsoft.com/office/drawing/2014/main" id="{70207AF8-3386-C87A-84B4-FB3AFB1A31B1}"/>
              </a:ext>
            </a:extLst>
          </p:cNvPr>
          <p:cNvPicPr>
            <a:picLocks noChangeAspect="1"/>
          </p:cNvPicPr>
          <p:nvPr/>
        </p:nvPicPr>
        <p:blipFill>
          <a:blip r:embed="rId3"/>
          <a:stretch>
            <a:fillRect/>
          </a:stretch>
        </p:blipFill>
        <p:spPr>
          <a:xfrm>
            <a:off x="9681093" y="4606130"/>
            <a:ext cx="2369242" cy="1207257"/>
          </a:xfrm>
          <a:prstGeom prst="rect">
            <a:avLst/>
          </a:prstGeom>
        </p:spPr>
      </p:pic>
      <p:pic>
        <p:nvPicPr>
          <p:cNvPr id="15" name="Imagen 14" descr="Imagen que contiene Icono&#10;&#10;Descripción generada automáticamente">
            <a:extLst>
              <a:ext uri="{FF2B5EF4-FFF2-40B4-BE49-F238E27FC236}">
                <a16:creationId xmlns:a16="http://schemas.microsoft.com/office/drawing/2014/main" id="{9B1B5ED4-B42D-1989-C2F2-332B851EE800}"/>
              </a:ext>
            </a:extLst>
          </p:cNvPr>
          <p:cNvPicPr>
            <a:picLocks noChangeAspect="1"/>
          </p:cNvPicPr>
          <p:nvPr/>
        </p:nvPicPr>
        <p:blipFill>
          <a:blip r:embed="rId4"/>
          <a:stretch>
            <a:fillRect/>
          </a:stretch>
        </p:blipFill>
        <p:spPr>
          <a:xfrm>
            <a:off x="7093813" y="4215698"/>
            <a:ext cx="2164488" cy="2164488"/>
          </a:xfrm>
          <a:prstGeom prst="rect">
            <a:avLst/>
          </a:prstGeom>
        </p:spPr>
      </p:pic>
      <p:pic>
        <p:nvPicPr>
          <p:cNvPr id="18" name="Imagen 17" descr="Imagen que contiene dibujo, texto, señal, reloj&#10;&#10;Descripción generada automáticamente">
            <a:extLst>
              <a:ext uri="{FF2B5EF4-FFF2-40B4-BE49-F238E27FC236}">
                <a16:creationId xmlns:a16="http://schemas.microsoft.com/office/drawing/2014/main" id="{DCCC2BDD-E991-F773-2622-21E3C6E1BE8C}"/>
              </a:ext>
            </a:extLst>
          </p:cNvPr>
          <p:cNvPicPr>
            <a:picLocks noChangeAspect="1"/>
          </p:cNvPicPr>
          <p:nvPr/>
        </p:nvPicPr>
        <p:blipFill>
          <a:blip r:embed="rId5"/>
          <a:stretch>
            <a:fillRect/>
          </a:stretch>
        </p:blipFill>
        <p:spPr>
          <a:xfrm>
            <a:off x="2779987" y="4622699"/>
            <a:ext cx="2711140" cy="734267"/>
          </a:xfrm>
          <a:prstGeom prst="rect">
            <a:avLst/>
          </a:prstGeom>
        </p:spPr>
      </p:pic>
      <p:pic>
        <p:nvPicPr>
          <p:cNvPr id="20" name="Imagen 19" descr="Interfaz de usuario gráfica, Sitio web&#10;&#10;Descripción generada automáticamente">
            <a:extLst>
              <a:ext uri="{FF2B5EF4-FFF2-40B4-BE49-F238E27FC236}">
                <a16:creationId xmlns:a16="http://schemas.microsoft.com/office/drawing/2014/main" id="{246332EF-A171-E431-D91D-C1EDD782631A}"/>
              </a:ext>
            </a:extLst>
          </p:cNvPr>
          <p:cNvPicPr>
            <a:picLocks noChangeAspect="1"/>
          </p:cNvPicPr>
          <p:nvPr/>
        </p:nvPicPr>
        <p:blipFill>
          <a:blip r:embed="rId6"/>
          <a:stretch>
            <a:fillRect/>
          </a:stretch>
        </p:blipFill>
        <p:spPr>
          <a:xfrm>
            <a:off x="192707" y="3907589"/>
            <a:ext cx="2164488" cy="2164488"/>
          </a:xfrm>
          <a:prstGeom prst="rect">
            <a:avLst/>
          </a:prstGeom>
        </p:spPr>
      </p:pic>
      <p:sp>
        <p:nvSpPr>
          <p:cNvPr id="22" name="CuadroTexto 21">
            <a:extLst>
              <a:ext uri="{FF2B5EF4-FFF2-40B4-BE49-F238E27FC236}">
                <a16:creationId xmlns:a16="http://schemas.microsoft.com/office/drawing/2014/main" id="{7B506396-1341-D960-FB9C-0C618D9A078C}"/>
              </a:ext>
            </a:extLst>
          </p:cNvPr>
          <p:cNvSpPr txBox="1"/>
          <p:nvPr/>
        </p:nvSpPr>
        <p:spPr>
          <a:xfrm>
            <a:off x="2077692" y="1673691"/>
            <a:ext cx="1919665" cy="7342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highlight>
                  <a:srgbClr val="00FFFF"/>
                </a:highlight>
                <a:latin typeface="+mj-lt"/>
                <a:ea typeface="+mj-ea"/>
                <a:cs typeface="+mj-cs"/>
              </a:rPr>
              <a:t>eCommerce</a:t>
            </a:r>
            <a:endParaRPr lang="en-US" sz="4000" b="1" dirty="0">
              <a:highlight>
                <a:srgbClr val="00FFFF"/>
              </a:highlight>
              <a:latin typeface="+mj-lt"/>
              <a:ea typeface="+mj-ea"/>
              <a:cs typeface="+mj-cs"/>
            </a:endParaRPr>
          </a:p>
        </p:txBody>
      </p:sp>
      <p:sp>
        <p:nvSpPr>
          <p:cNvPr id="23" name="CuadroTexto 22">
            <a:extLst>
              <a:ext uri="{FF2B5EF4-FFF2-40B4-BE49-F238E27FC236}">
                <a16:creationId xmlns:a16="http://schemas.microsoft.com/office/drawing/2014/main" id="{BF0F0B1E-1234-2E16-28F5-092E9A28D8DC}"/>
              </a:ext>
            </a:extLst>
          </p:cNvPr>
          <p:cNvSpPr txBox="1"/>
          <p:nvPr/>
        </p:nvSpPr>
        <p:spPr>
          <a:xfrm>
            <a:off x="7915142" y="1641547"/>
            <a:ext cx="1919665" cy="734267"/>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2800" b="1" dirty="0">
                <a:highlight>
                  <a:srgbClr val="00FFFF"/>
                </a:highlight>
                <a:latin typeface="+mj-lt"/>
                <a:ea typeface="+mj-ea"/>
                <a:cs typeface="+mj-cs"/>
              </a:rPr>
              <a:t>Marketplace</a:t>
            </a:r>
            <a:endParaRPr lang="en-US" sz="4000" b="1" dirty="0">
              <a:highlight>
                <a:srgbClr val="00FFFF"/>
              </a:highlight>
              <a:latin typeface="+mj-lt"/>
              <a:ea typeface="+mj-ea"/>
              <a:cs typeface="+mj-cs"/>
            </a:endParaRPr>
          </a:p>
        </p:txBody>
      </p:sp>
    </p:spTree>
    <p:extLst>
      <p:ext uri="{BB962C8B-B14F-4D97-AF65-F5344CB8AC3E}">
        <p14:creationId xmlns:p14="http://schemas.microsoft.com/office/powerpoint/2010/main" val="23127783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9371</TotalTime>
  <Words>1561</Words>
  <Application>Microsoft Office PowerPoint</Application>
  <PresentationFormat>Panorámica</PresentationFormat>
  <Paragraphs>166</Paragraphs>
  <Slides>18</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-apple-system</vt:lpstr>
      <vt:lpstr>Arial</vt:lpstr>
      <vt:lpstr>Calibri</vt:lpstr>
      <vt:lpstr>Calibri Light</vt:lpstr>
      <vt:lpstr>Söhne</vt:lpstr>
      <vt:lpstr>Ubuntu</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Jose Miguel Henriquez</cp:lastModifiedBy>
  <cp:revision>70</cp:revision>
  <dcterms:created xsi:type="dcterms:W3CDTF">2022-09-01T16:31:15Z</dcterms:created>
  <dcterms:modified xsi:type="dcterms:W3CDTF">2023-11-21T11:11:44Z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2023-06-01T20:59:02Z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5d20c5c1-0c9f-4f9b-b6ba-da01d02ac76d</vt:lpwstr>
  </property>
  <property fmtid="{D5CDD505-2E9C-101B-9397-08002B2CF9AE}" pid="8" name="MSIP_Label_9f4e9a4a-eb20-4aad-9a64-8872817c1a6f_ContentBits">
    <vt:lpwstr>0</vt:lpwstr>
  </property>
</Properties>
</file>