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16" r:id="rId3"/>
    <p:sldId id="261" r:id="rId4"/>
    <p:sldId id="262" r:id="rId5"/>
    <p:sldId id="331" r:id="rId6"/>
    <p:sldId id="319" r:id="rId7"/>
    <p:sldId id="389" r:id="rId8"/>
    <p:sldId id="390" r:id="rId9"/>
    <p:sldId id="401" r:id="rId10"/>
    <p:sldId id="402" r:id="rId11"/>
    <p:sldId id="403" r:id="rId12"/>
    <p:sldId id="404" r:id="rId13"/>
    <p:sldId id="405" r:id="rId14"/>
    <p:sldId id="406" r:id="rId15"/>
    <p:sldId id="410" r:id="rId16"/>
    <p:sldId id="407" r:id="rId17"/>
    <p:sldId id="408" r:id="rId18"/>
    <p:sldId id="409" r:id="rId19"/>
    <p:sldId id="411" r:id="rId20"/>
    <p:sldId id="412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151"/>
    <a:srgbClr val="009EA2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BC439-148E-4FDF-9504-71645E19D44B}" v="48" dt="2023-11-23T12:30:5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3595" autoAdjust="0"/>
  </p:normalViewPr>
  <p:slideViewPr>
    <p:cSldViewPr snapToGrid="0" showGuides="1">
      <p:cViewPr varScale="1">
        <p:scale>
          <a:sx n="84" d="100"/>
          <a:sy n="84" d="100"/>
        </p:scale>
        <p:origin x="7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iguel Henriquez" userId="0983e437fca833bc" providerId="LiveId" clId="{BBDBC439-148E-4FDF-9504-71645E19D44B}"/>
    <pc:docChg chg="undo custSel addSld delSld modSld sldOrd">
      <pc:chgData name="Jose Miguel Henriquez" userId="0983e437fca833bc" providerId="LiveId" clId="{BBDBC439-148E-4FDF-9504-71645E19D44B}" dt="2023-11-23T13:10:29.446" v="2392"/>
      <pc:docMkLst>
        <pc:docMk/>
      </pc:docMkLst>
      <pc:sldChg chg="modSp mod">
        <pc:chgData name="Jose Miguel Henriquez" userId="0983e437fca833bc" providerId="LiveId" clId="{BBDBC439-148E-4FDF-9504-71645E19D44B}" dt="2023-11-21T11:18:59.081" v="3" actId="113"/>
        <pc:sldMkLst>
          <pc:docMk/>
          <pc:sldMk cId="2089299013" sldId="262"/>
        </pc:sldMkLst>
        <pc:spChg chg="mod">
          <ac:chgData name="Jose Miguel Henriquez" userId="0983e437fca833bc" providerId="LiveId" clId="{BBDBC439-148E-4FDF-9504-71645E19D44B}" dt="2023-11-21T11:18:59.081" v="3" actId="113"/>
          <ac:spMkLst>
            <pc:docMk/>
            <pc:sldMk cId="2089299013" sldId="262"/>
            <ac:spMk id="3" creationId="{C9B88BB1-5D9B-2F8D-9BBE-2FD803926D71}"/>
          </ac:spMkLst>
        </pc:spChg>
      </pc:sldChg>
      <pc:sldChg chg="addSp delSp modSp mod ord">
        <pc:chgData name="Jose Miguel Henriquez" userId="0983e437fca833bc" providerId="LiveId" clId="{BBDBC439-148E-4FDF-9504-71645E19D44B}" dt="2023-11-23T13:10:29.446" v="2392"/>
        <pc:sldMkLst>
          <pc:docMk/>
          <pc:sldMk cId="2237039792" sldId="319"/>
        </pc:sldMkLst>
        <pc:spChg chg="del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2" creationId="{409DD062-FC3C-0049-9F10-95BD6DEBBC69}"/>
          </ac:spMkLst>
        </pc:spChg>
        <pc:spChg chg="mod">
          <ac:chgData name="Jose Miguel Henriquez" userId="0983e437fca833bc" providerId="LiveId" clId="{BBDBC439-148E-4FDF-9504-71645E19D44B}" dt="2023-11-21T17:36:58.900" v="1558" actId="20577"/>
          <ac:spMkLst>
            <pc:docMk/>
            <pc:sldMk cId="2237039792" sldId="319"/>
            <ac:spMk id="4" creationId="{975D5C3B-3FF2-1F72-0499-8548222DB57E}"/>
          </ac:spMkLst>
        </pc:spChg>
        <pc:spChg chg="del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5" creationId="{A9F48DF2-D33E-DE16-6978-8B69EFF88691}"/>
          </ac:spMkLst>
        </pc:spChg>
        <pc:spChg chg="del mod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6" creationId="{BEDCC67C-3B89-2716-897C-A7BC20276AA4}"/>
          </ac:spMkLst>
        </pc:spChg>
        <pc:spChg chg="del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7" creationId="{DD79927B-A344-1BD8-7864-3CA72403FC9A}"/>
          </ac:spMkLst>
        </pc:spChg>
        <pc:spChg chg="del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8" creationId="{19EA4798-114C-FCA9-9C41-1CA857C7BE91}"/>
          </ac:spMkLst>
        </pc:spChg>
        <pc:spChg chg="add mod">
          <ac:chgData name="Jose Miguel Henriquez" userId="0983e437fca833bc" providerId="LiveId" clId="{BBDBC439-148E-4FDF-9504-71645E19D44B}" dt="2023-11-21T16:17:39.112" v="912" actId="20577"/>
          <ac:spMkLst>
            <pc:docMk/>
            <pc:sldMk cId="2237039792" sldId="319"/>
            <ac:spMk id="9" creationId="{E1C0CE1D-F4C2-0280-3D87-5EF3A7D94EF8}"/>
          </ac:spMkLst>
        </pc:spChg>
        <pc:spChg chg="mod">
          <ac:chgData name="Jose Miguel Henriquez" userId="0983e437fca833bc" providerId="LiveId" clId="{BBDBC439-148E-4FDF-9504-71645E19D44B}" dt="2023-11-21T16:17:12.096" v="911" actId="14100"/>
          <ac:spMkLst>
            <pc:docMk/>
            <pc:sldMk cId="2237039792" sldId="319"/>
            <ac:spMk id="10" creationId="{406E9881-D32B-967F-67E1-689EB68AD94E}"/>
          </ac:spMkLst>
        </pc:spChg>
        <pc:spChg chg="del">
          <ac:chgData name="Jose Miguel Henriquez" userId="0983e437fca833bc" providerId="LiveId" clId="{BBDBC439-148E-4FDF-9504-71645E19D44B}" dt="2023-11-21T11:31:40.431" v="307" actId="478"/>
          <ac:spMkLst>
            <pc:docMk/>
            <pc:sldMk cId="2237039792" sldId="319"/>
            <ac:spMk id="13" creationId="{924343E8-33EF-17F2-CDAE-A35610D97014}"/>
          </ac:spMkLst>
        </pc:spChg>
        <pc:spChg chg="add mod">
          <ac:chgData name="Jose Miguel Henriquez" userId="0983e437fca833bc" providerId="LiveId" clId="{BBDBC439-148E-4FDF-9504-71645E19D44B}" dt="2023-11-21T16:10:15.166" v="742" actId="207"/>
          <ac:spMkLst>
            <pc:docMk/>
            <pc:sldMk cId="2237039792" sldId="319"/>
            <ac:spMk id="14" creationId="{6C43877B-3A0F-409B-C07D-E7843392CBBB}"/>
          </ac:spMkLst>
        </pc:spChg>
        <pc:picChg chg="add mod">
          <ac:chgData name="Jose Miguel Henriquez" userId="0983e437fca833bc" providerId="LiveId" clId="{BBDBC439-148E-4FDF-9504-71645E19D44B}" dt="2023-11-21T11:41:54.632" v="483" actId="1038"/>
          <ac:picMkLst>
            <pc:docMk/>
            <pc:sldMk cId="2237039792" sldId="319"/>
            <ac:picMk id="12" creationId="{FD2EA75F-3AF8-7F15-6ECF-C95D8561BD36}"/>
          </ac:picMkLst>
        </pc:picChg>
      </pc:sldChg>
      <pc:sldChg chg="modSp mod">
        <pc:chgData name="Jose Miguel Henriquez" userId="0983e437fca833bc" providerId="LiveId" clId="{BBDBC439-148E-4FDF-9504-71645E19D44B}" dt="2023-11-21T16:08:42.216" v="726" actId="20577"/>
        <pc:sldMkLst>
          <pc:docMk/>
          <pc:sldMk cId="773746328" sldId="331"/>
        </pc:sldMkLst>
        <pc:spChg chg="mod">
          <ac:chgData name="Jose Miguel Henriquez" userId="0983e437fca833bc" providerId="LiveId" clId="{BBDBC439-148E-4FDF-9504-71645E19D44B}" dt="2023-11-21T16:08:42.216" v="726" actId="20577"/>
          <ac:spMkLst>
            <pc:docMk/>
            <pc:sldMk cId="773746328" sldId="331"/>
            <ac:spMk id="4" creationId="{3F682A22-AC13-D120-15ED-6888AAA04886}"/>
          </ac:spMkLst>
        </pc:spChg>
      </pc:sldChg>
      <pc:sldChg chg="del">
        <pc:chgData name="Jose Miguel Henriquez" userId="0983e437fca833bc" providerId="LiveId" clId="{BBDBC439-148E-4FDF-9504-71645E19D44B}" dt="2023-11-21T17:22:35.599" v="1089" actId="47"/>
        <pc:sldMkLst>
          <pc:docMk/>
          <pc:sldMk cId="2312778347" sldId="374"/>
        </pc:sldMkLst>
      </pc:sldChg>
      <pc:sldChg chg="addSp delSp modSp mod setBg">
        <pc:chgData name="Jose Miguel Henriquez" userId="0983e437fca833bc" providerId="LiveId" clId="{BBDBC439-148E-4FDF-9504-71645E19D44B}" dt="2023-11-21T16:09:27.732" v="739" actId="113"/>
        <pc:sldMkLst>
          <pc:docMk/>
          <pc:sldMk cId="3834909087" sldId="389"/>
        </pc:sldMkLst>
        <pc:spChg chg="mod">
          <ac:chgData name="Jose Miguel Henriquez" userId="0983e437fca833bc" providerId="LiveId" clId="{BBDBC439-148E-4FDF-9504-71645E19D44B}" dt="2023-11-21T11:38:18.605" v="382" actId="1076"/>
          <ac:spMkLst>
            <pc:docMk/>
            <pc:sldMk cId="3834909087" sldId="389"/>
            <ac:spMk id="4" creationId="{975D5C3B-3FF2-1F72-0499-8548222DB57E}"/>
          </ac:spMkLst>
        </pc:spChg>
        <pc:spChg chg="add mod">
          <ac:chgData name="Jose Miguel Henriquez" userId="0983e437fca833bc" providerId="LiveId" clId="{BBDBC439-148E-4FDF-9504-71645E19D44B}" dt="2023-11-21T16:08:12.384" v="654" actId="2"/>
          <ac:spMkLst>
            <pc:docMk/>
            <pc:sldMk cId="3834909087" sldId="389"/>
            <ac:spMk id="5" creationId="{CC3E6A71-694C-6B97-CBC6-1A9E02D17157}"/>
          </ac:spMkLst>
        </pc:spChg>
        <pc:spChg chg="add mod">
          <ac:chgData name="Jose Miguel Henriquez" userId="0983e437fca833bc" providerId="LiveId" clId="{BBDBC439-148E-4FDF-9504-71645E19D44B}" dt="2023-11-21T16:09:27.732" v="739" actId="113"/>
          <ac:spMkLst>
            <pc:docMk/>
            <pc:sldMk cId="3834909087" sldId="389"/>
            <ac:spMk id="6" creationId="{08D0A929-321F-4F23-414C-A3DA7F881BE0}"/>
          </ac:spMkLst>
        </pc:spChg>
        <pc:spChg chg="add">
          <ac:chgData name="Jose Miguel Henriquez" userId="0983e437fca833bc" providerId="LiveId" clId="{BBDBC439-148E-4FDF-9504-71645E19D44B}" dt="2023-11-21T11:37:15.823" v="350" actId="26606"/>
          <ac:spMkLst>
            <pc:docMk/>
            <pc:sldMk cId="3834909087" sldId="389"/>
            <ac:spMk id="8" creationId="{79BB35BC-D5C2-4C8B-A22A-A71E6191913B}"/>
          </ac:spMkLst>
        </pc:spChg>
        <pc:spChg chg="del">
          <ac:chgData name="Jose Miguel Henriquez" userId="0983e437fca833bc" providerId="LiveId" clId="{BBDBC439-148E-4FDF-9504-71645E19D44B}" dt="2023-11-21T11:33:28.568" v="320" actId="478"/>
          <ac:spMkLst>
            <pc:docMk/>
            <pc:sldMk cId="3834909087" sldId="389"/>
            <ac:spMk id="9" creationId="{E1740C44-719F-BC16-67E1-253CE48E81FA}"/>
          </ac:spMkLst>
        </pc:spChg>
        <pc:spChg chg="del">
          <ac:chgData name="Jose Miguel Henriquez" userId="0983e437fca833bc" providerId="LiveId" clId="{BBDBC439-148E-4FDF-9504-71645E19D44B}" dt="2023-11-21T11:33:36.338" v="322" actId="478"/>
          <ac:spMkLst>
            <pc:docMk/>
            <pc:sldMk cId="3834909087" sldId="389"/>
            <ac:spMk id="10" creationId="{406E9881-D32B-967F-67E1-689EB68AD94E}"/>
          </ac:spMkLst>
        </pc:spChg>
        <pc:spChg chg="del">
          <ac:chgData name="Jose Miguel Henriquez" userId="0983e437fca833bc" providerId="LiveId" clId="{BBDBC439-148E-4FDF-9504-71645E19D44B}" dt="2023-11-21T11:33:32.578" v="321" actId="478"/>
          <ac:spMkLst>
            <pc:docMk/>
            <pc:sldMk cId="3834909087" sldId="389"/>
            <ac:spMk id="11" creationId="{28E79B07-1304-E05F-DAC8-6263E5301554}"/>
          </ac:spMkLst>
        </pc:spChg>
        <pc:picChg chg="del">
          <ac:chgData name="Jose Miguel Henriquez" userId="0983e437fca833bc" providerId="LiveId" clId="{BBDBC439-148E-4FDF-9504-71645E19D44B}" dt="2023-11-21T11:33:25.063" v="319" actId="478"/>
          <ac:picMkLst>
            <pc:docMk/>
            <pc:sldMk cId="3834909087" sldId="389"/>
            <ac:picMk id="3" creationId="{6A878BFA-5BB5-9EE9-95C9-331CB109DCB1}"/>
          </ac:picMkLst>
        </pc:picChg>
        <pc:picChg chg="add mod modCrop">
          <ac:chgData name="Jose Miguel Henriquez" userId="0983e437fca833bc" providerId="LiveId" clId="{BBDBC439-148E-4FDF-9504-71645E19D44B}" dt="2023-11-21T11:37:38.555" v="375" actId="1037"/>
          <ac:picMkLst>
            <pc:docMk/>
            <pc:sldMk cId="3834909087" sldId="389"/>
            <ac:picMk id="7" creationId="{CF4F09BE-71A9-1028-F768-B1DBF846AD09}"/>
          </ac:picMkLst>
        </pc:picChg>
      </pc:sldChg>
      <pc:sldChg chg="addSp delSp modSp mod setBg">
        <pc:chgData name="Jose Miguel Henriquez" userId="0983e437fca833bc" providerId="LiveId" clId="{BBDBC439-148E-4FDF-9504-71645E19D44B}" dt="2023-11-21T17:24:41.177" v="1392" actId="20577"/>
        <pc:sldMkLst>
          <pc:docMk/>
          <pc:sldMk cId="1996144214" sldId="390"/>
        </pc:sldMkLst>
        <pc:spChg chg="add mod">
          <ac:chgData name="Jose Miguel Henriquez" userId="0983e437fca833bc" providerId="LiveId" clId="{BBDBC439-148E-4FDF-9504-71645E19D44B}" dt="2023-11-21T17:24:41.177" v="1392" actId="20577"/>
          <ac:spMkLst>
            <pc:docMk/>
            <pc:sldMk cId="1996144214" sldId="390"/>
            <ac:spMk id="3" creationId="{93AA6198-5CEF-7151-A4CF-BB534A7BF0FD}"/>
          </ac:spMkLst>
        </pc:spChg>
        <pc:spChg chg="add">
          <ac:chgData name="Jose Miguel Henriquez" userId="0983e437fca833bc" providerId="LiveId" clId="{BBDBC439-148E-4FDF-9504-71645E19D44B}" dt="2023-11-21T16:10:42.440" v="743" actId="26606"/>
          <ac:spMkLst>
            <pc:docMk/>
            <pc:sldMk cId="1996144214" sldId="390"/>
            <ac:spMk id="9" creationId="{D009D6D5-DAC2-4A8B-A17A-E206B9012D09}"/>
          </ac:spMkLst>
        </pc:spChg>
        <pc:spChg chg="del">
          <ac:chgData name="Jose Miguel Henriquez" userId="0983e437fca833bc" providerId="LiveId" clId="{BBDBC439-148E-4FDF-9504-71645E19D44B}" dt="2023-11-21T11:42:33.182" v="488" actId="478"/>
          <ac:spMkLst>
            <pc:docMk/>
            <pc:sldMk cId="1996144214" sldId="390"/>
            <ac:spMk id="18" creationId="{80B83DDF-F777-6CB6-57F8-C27D25C8261F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21" creationId="{C266380F-C195-B67F-99D8-2E00129D6B01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26" creationId="{D9622783-ABC1-3191-B3FB-5547C39C50D2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27" creationId="{BF9EC094-379C-1A7A-8ACA-86E77EF6C6F6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28" creationId="{4D024E24-598D-2D96-99E4-78A072A2F3BF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29" creationId="{59A0BDAB-CAAF-7504-C253-A5206A57B030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0" creationId="{73927402-956F-FEBF-59E2-81BA2C38D0B1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1" creationId="{81A96C31-D139-D49A-F533-F2CA360281FE}"/>
          </ac:spMkLst>
        </pc:spChg>
        <pc:spChg chg="del mod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2" creationId="{28EACF4C-7724-8155-2ECA-F02A0DCAE1F3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3" creationId="{87D989D4-6B28-AC09-6C5C-FF301A54547F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4" creationId="{3F869E06-31C6-2C63-B100-9B2FB6F6C395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6" creationId="{AF1F4801-D05E-2B9B-ACCD-2CA9E0B25787}"/>
          </ac:spMkLst>
        </pc:spChg>
        <pc:spChg chg="del">
          <ac:chgData name="Jose Miguel Henriquez" userId="0983e437fca833bc" providerId="LiveId" clId="{BBDBC439-148E-4FDF-9504-71645E19D44B}" dt="2023-11-21T11:42:21.224" v="485" actId="478"/>
          <ac:spMkLst>
            <pc:docMk/>
            <pc:sldMk cId="1996144214" sldId="390"/>
            <ac:spMk id="37" creationId="{CC459FBF-FE30-9B54-EE79-5AF7DBE8AC05}"/>
          </ac:spMkLst>
        </pc:spChg>
        <pc:spChg chg="del">
          <ac:chgData name="Jose Miguel Henriquez" userId="0983e437fca833bc" providerId="LiveId" clId="{BBDBC439-148E-4FDF-9504-71645E19D44B}" dt="2023-11-21T11:42:26.258" v="486" actId="478"/>
          <ac:spMkLst>
            <pc:docMk/>
            <pc:sldMk cId="1996144214" sldId="390"/>
            <ac:spMk id="38" creationId="{080AF50F-DF93-D64A-8570-1F5E682E6F70}"/>
          </ac:spMkLst>
        </pc:spChg>
        <pc:spChg chg="del">
          <ac:chgData name="Jose Miguel Henriquez" userId="0983e437fca833bc" providerId="LiveId" clId="{BBDBC439-148E-4FDF-9504-71645E19D44B}" dt="2023-11-21T11:42:26.258" v="486" actId="478"/>
          <ac:spMkLst>
            <pc:docMk/>
            <pc:sldMk cId="1996144214" sldId="390"/>
            <ac:spMk id="39" creationId="{3BA14116-4DF7-DE72-CD1E-EB5D9541E7B9}"/>
          </ac:spMkLst>
        </pc:spChg>
        <pc:spChg chg="del">
          <ac:chgData name="Jose Miguel Henriquez" userId="0983e437fca833bc" providerId="LiveId" clId="{BBDBC439-148E-4FDF-9504-71645E19D44B}" dt="2023-11-21T11:42:26.258" v="486" actId="478"/>
          <ac:spMkLst>
            <pc:docMk/>
            <pc:sldMk cId="1996144214" sldId="390"/>
            <ac:spMk id="40" creationId="{5DD9FFC8-FC22-76CD-C3DD-2D7C5BC5A3DA}"/>
          </ac:spMkLst>
        </pc:spChg>
        <pc:spChg chg="del">
          <ac:chgData name="Jose Miguel Henriquez" userId="0983e437fca833bc" providerId="LiveId" clId="{BBDBC439-148E-4FDF-9504-71645E19D44B}" dt="2023-11-21T11:42:29.406" v="487" actId="478"/>
          <ac:spMkLst>
            <pc:docMk/>
            <pc:sldMk cId="1996144214" sldId="390"/>
            <ac:spMk id="41" creationId="{8AB3EB0F-0D16-FB0F-8D19-A0042840D162}"/>
          </ac:spMkLst>
        </pc:spChg>
        <pc:picChg chg="add">
          <ac:chgData name="Jose Miguel Henriquez" userId="0983e437fca833bc" providerId="LiveId" clId="{BBDBC439-148E-4FDF-9504-71645E19D44B}" dt="2023-11-21T16:10:42.440" v="743" actId="26606"/>
          <ac:picMkLst>
            <pc:docMk/>
            <pc:sldMk cId="1996144214" sldId="390"/>
            <ac:picMk id="5" creationId="{A3B77533-71EE-4188-018A-45BC5D2E6EFB}"/>
          </ac:picMkLst>
        </pc:picChg>
        <pc:picChg chg="del">
          <ac:chgData name="Jose Miguel Henriquez" userId="0983e437fca833bc" providerId="LiveId" clId="{BBDBC439-148E-4FDF-9504-71645E19D44B}" dt="2023-11-21T11:42:16.853" v="484" actId="478"/>
          <ac:picMkLst>
            <pc:docMk/>
            <pc:sldMk cId="1996144214" sldId="390"/>
            <ac:picMk id="17" creationId="{244971CE-B7A5-AE2A-B8C7-44D9616ADCDB}"/>
          </ac:picMkLst>
        </pc:picChg>
      </pc:sldChg>
      <pc:sldChg chg="modSp del mod">
        <pc:chgData name="Jose Miguel Henriquez" userId="0983e437fca833bc" providerId="LiveId" clId="{BBDBC439-148E-4FDF-9504-71645E19D44B}" dt="2023-11-21T17:22:36.261" v="1090" actId="47"/>
        <pc:sldMkLst>
          <pc:docMk/>
          <pc:sldMk cId="3056664868" sldId="391"/>
        </pc:sldMkLst>
        <pc:spChg chg="mod">
          <ac:chgData name="Jose Miguel Henriquez" userId="0983e437fca833bc" providerId="LiveId" clId="{BBDBC439-148E-4FDF-9504-71645E19D44B}" dt="2023-11-21T11:30:34.266" v="293" actId="2"/>
          <ac:spMkLst>
            <pc:docMk/>
            <pc:sldMk cId="3056664868" sldId="391"/>
            <ac:spMk id="10" creationId="{406E9881-D32B-967F-67E1-689EB68AD94E}"/>
          </ac:spMkLst>
        </pc:spChg>
      </pc:sldChg>
      <pc:sldChg chg="del">
        <pc:chgData name="Jose Miguel Henriquez" userId="0983e437fca833bc" providerId="LiveId" clId="{BBDBC439-148E-4FDF-9504-71645E19D44B}" dt="2023-11-21T17:22:35.473" v="1088" actId="47"/>
        <pc:sldMkLst>
          <pc:docMk/>
          <pc:sldMk cId="3064579845" sldId="392"/>
        </pc:sldMkLst>
      </pc:sldChg>
      <pc:sldChg chg="del">
        <pc:chgData name="Jose Miguel Henriquez" userId="0983e437fca833bc" providerId="LiveId" clId="{BBDBC439-148E-4FDF-9504-71645E19D44B}" dt="2023-11-21T17:22:35.206" v="1087" actId="47"/>
        <pc:sldMkLst>
          <pc:docMk/>
          <pc:sldMk cId="823776602" sldId="393"/>
        </pc:sldMkLst>
      </pc:sldChg>
      <pc:sldChg chg="modSp del">
        <pc:chgData name="Jose Miguel Henriquez" userId="0983e437fca833bc" providerId="LiveId" clId="{BBDBC439-148E-4FDF-9504-71645E19D44B}" dt="2023-11-21T17:22:33.645" v="1086" actId="47"/>
        <pc:sldMkLst>
          <pc:docMk/>
          <pc:sldMk cId="3815985967" sldId="394"/>
        </pc:sldMkLst>
        <pc:graphicFrameChg chg="mod">
          <ac:chgData name="Jose Miguel Henriquez" userId="0983e437fca833bc" providerId="LiveId" clId="{BBDBC439-148E-4FDF-9504-71645E19D44B}" dt="2023-11-21T12:01:52.728" v="506" actId="2"/>
          <ac:graphicFrameMkLst>
            <pc:docMk/>
            <pc:sldMk cId="3815985967" sldId="394"/>
            <ac:graphicFrameMk id="8" creationId="{04C033AB-BEEE-C3BD-47F7-881C24B909B4}"/>
          </ac:graphicFrameMkLst>
        </pc:graphicFrameChg>
      </pc:sldChg>
      <pc:sldChg chg="del">
        <pc:chgData name="Jose Miguel Henriquez" userId="0983e437fca833bc" providerId="LiveId" clId="{BBDBC439-148E-4FDF-9504-71645E19D44B}" dt="2023-11-21T17:22:33.614" v="1085" actId="47"/>
        <pc:sldMkLst>
          <pc:docMk/>
          <pc:sldMk cId="2402778530" sldId="395"/>
        </pc:sldMkLst>
      </pc:sldChg>
      <pc:sldChg chg="del">
        <pc:chgData name="Jose Miguel Henriquez" userId="0983e437fca833bc" providerId="LiveId" clId="{BBDBC439-148E-4FDF-9504-71645E19D44B}" dt="2023-11-21T17:22:33.582" v="1084" actId="47"/>
        <pc:sldMkLst>
          <pc:docMk/>
          <pc:sldMk cId="3994584708" sldId="396"/>
        </pc:sldMkLst>
      </pc:sldChg>
      <pc:sldChg chg="del">
        <pc:chgData name="Jose Miguel Henriquez" userId="0983e437fca833bc" providerId="LiveId" clId="{BBDBC439-148E-4FDF-9504-71645E19D44B}" dt="2023-11-21T17:22:33.204" v="1083" actId="47"/>
        <pc:sldMkLst>
          <pc:docMk/>
          <pc:sldMk cId="1166361720" sldId="397"/>
        </pc:sldMkLst>
      </pc:sldChg>
      <pc:sldChg chg="del">
        <pc:chgData name="Jose Miguel Henriquez" userId="0983e437fca833bc" providerId="LiveId" clId="{BBDBC439-148E-4FDF-9504-71645E19D44B}" dt="2023-11-21T17:22:33.067" v="1082" actId="47"/>
        <pc:sldMkLst>
          <pc:docMk/>
          <pc:sldMk cId="3107898721" sldId="398"/>
        </pc:sldMkLst>
      </pc:sldChg>
      <pc:sldChg chg="del">
        <pc:chgData name="Jose Miguel Henriquez" userId="0983e437fca833bc" providerId="LiveId" clId="{BBDBC439-148E-4FDF-9504-71645E19D44B}" dt="2023-11-21T17:22:32.903" v="1081" actId="47"/>
        <pc:sldMkLst>
          <pc:docMk/>
          <pc:sldMk cId="1544754206" sldId="399"/>
        </pc:sldMkLst>
      </pc:sldChg>
      <pc:sldChg chg="del">
        <pc:chgData name="Jose Miguel Henriquez" userId="0983e437fca833bc" providerId="LiveId" clId="{BBDBC439-148E-4FDF-9504-71645E19D44B}" dt="2023-11-21T17:22:32.762" v="1080" actId="47"/>
        <pc:sldMkLst>
          <pc:docMk/>
          <pc:sldMk cId="20839331" sldId="400"/>
        </pc:sldMkLst>
      </pc:sldChg>
      <pc:sldChg chg="addSp delSp modSp new mod setBg">
        <pc:chgData name="Jose Miguel Henriquez" userId="0983e437fca833bc" providerId="LiveId" clId="{BBDBC439-148E-4FDF-9504-71645E19D44B}" dt="2023-11-21T17:29:35.372" v="1486" actId="732"/>
        <pc:sldMkLst>
          <pc:docMk/>
          <pc:sldMk cId="3483610032" sldId="401"/>
        </pc:sldMkLst>
        <pc:spChg chg="add mod ord">
          <ac:chgData name="Jose Miguel Henriquez" userId="0983e437fca833bc" providerId="LiveId" clId="{BBDBC439-148E-4FDF-9504-71645E19D44B}" dt="2023-11-21T17:29:09.235" v="1481" actId="20577"/>
          <ac:spMkLst>
            <pc:docMk/>
            <pc:sldMk cId="3483610032" sldId="401"/>
            <ac:spMk id="3" creationId="{0955A970-EDF1-4BD5-B9E9-D22D3F9D4436}"/>
          </ac:spMkLst>
        </pc:spChg>
        <pc:spChg chg="add mod">
          <ac:chgData name="Jose Miguel Henriquez" userId="0983e437fca833bc" providerId="LiveId" clId="{BBDBC439-148E-4FDF-9504-71645E19D44B}" dt="2023-11-21T17:25:24.228" v="1419" actId="207"/>
          <ac:spMkLst>
            <pc:docMk/>
            <pc:sldMk cId="3483610032" sldId="401"/>
            <ac:spMk id="6" creationId="{68518232-1D7B-FBA1-038F-4A43AE4CAB97}"/>
          </ac:spMkLst>
        </pc:spChg>
        <pc:spChg chg="add del">
          <ac:chgData name="Jose Miguel Henriquez" userId="0983e437fca833bc" providerId="LiveId" clId="{BBDBC439-148E-4FDF-9504-71645E19D44B}" dt="2023-11-21T17:20:18.936" v="939" actId="26606"/>
          <ac:spMkLst>
            <pc:docMk/>
            <pc:sldMk cId="3483610032" sldId="401"/>
            <ac:spMk id="10" creationId="{04812C46-200A-4DEB-A05E-3ED6C68C2387}"/>
          </ac:spMkLst>
        </pc:spChg>
        <pc:spChg chg="add del">
          <ac:chgData name="Jose Miguel Henriquez" userId="0983e437fca833bc" providerId="LiveId" clId="{BBDBC439-148E-4FDF-9504-71645E19D44B}" dt="2023-11-21T17:20:18.936" v="939" actId="26606"/>
          <ac:spMkLst>
            <pc:docMk/>
            <pc:sldMk cId="3483610032" sldId="401"/>
            <ac:spMk id="12" creationId="{D1EA859B-E555-4109-94F3-6700E046E008}"/>
          </ac:spMkLst>
        </pc:spChg>
        <pc:spChg chg="add del">
          <ac:chgData name="Jose Miguel Henriquez" userId="0983e437fca833bc" providerId="LiveId" clId="{BBDBC439-148E-4FDF-9504-71645E19D44B}" dt="2023-11-21T17:20:18.936" v="938" actId="26606"/>
          <ac:spMkLst>
            <pc:docMk/>
            <pc:sldMk cId="3483610032" sldId="401"/>
            <ac:spMk id="17" creationId="{257363FD-7E77-4145-9483-331A807ADF0E}"/>
          </ac:spMkLst>
        </pc:spChg>
        <pc:spChg chg="add">
          <ac:chgData name="Jose Miguel Henriquez" userId="0983e437fca833bc" providerId="LiveId" clId="{BBDBC439-148E-4FDF-9504-71645E19D44B}" dt="2023-11-21T17:20:18.936" v="939" actId="26606"/>
          <ac:spMkLst>
            <pc:docMk/>
            <pc:sldMk cId="3483610032" sldId="401"/>
            <ac:spMk id="19" creationId="{D1EA859B-E555-4109-94F3-6700E046E008}"/>
          </ac:spMkLst>
        </pc:spChg>
        <pc:spChg chg="add">
          <ac:chgData name="Jose Miguel Henriquez" userId="0983e437fca833bc" providerId="LiveId" clId="{BBDBC439-148E-4FDF-9504-71645E19D44B}" dt="2023-11-21T17:20:18.936" v="939" actId="26606"/>
          <ac:spMkLst>
            <pc:docMk/>
            <pc:sldMk cId="3483610032" sldId="401"/>
            <ac:spMk id="20" creationId="{04812C46-200A-4DEB-A05E-3ED6C68C2387}"/>
          </ac:spMkLst>
        </pc:spChg>
        <pc:picChg chg="add mod modCrop">
          <ac:chgData name="Jose Miguel Henriquez" userId="0983e437fca833bc" providerId="LiveId" clId="{BBDBC439-148E-4FDF-9504-71645E19D44B}" dt="2023-11-21T17:29:35.372" v="1486" actId="732"/>
          <ac:picMkLst>
            <pc:docMk/>
            <pc:sldMk cId="3483610032" sldId="401"/>
            <ac:picMk id="5" creationId="{88CB44B4-E539-F36D-7B6E-B70C6A26C928}"/>
          </ac:picMkLst>
        </pc:picChg>
      </pc:sldChg>
      <pc:sldChg chg="addSp modSp new mod">
        <pc:chgData name="Jose Miguel Henriquez" userId="0983e437fca833bc" providerId="LiveId" clId="{BBDBC439-148E-4FDF-9504-71645E19D44B}" dt="2023-11-21T19:39:46.068" v="2019" actId="207"/>
        <pc:sldMkLst>
          <pc:docMk/>
          <pc:sldMk cId="762583033" sldId="402"/>
        </pc:sldMkLst>
        <pc:spChg chg="add mod">
          <ac:chgData name="Jose Miguel Henriquez" userId="0983e437fca833bc" providerId="LiveId" clId="{BBDBC439-148E-4FDF-9504-71645E19D44B}" dt="2023-11-21T17:55:22.097" v="1667" actId="1076"/>
          <ac:spMkLst>
            <pc:docMk/>
            <pc:sldMk cId="762583033" sldId="402"/>
            <ac:spMk id="3" creationId="{F8DE1922-DC10-506E-E217-26C9A0738020}"/>
          </ac:spMkLst>
        </pc:spChg>
        <pc:spChg chg="add mod">
          <ac:chgData name="Jose Miguel Henriquez" userId="0983e437fca833bc" providerId="LiveId" clId="{BBDBC439-148E-4FDF-9504-71645E19D44B}" dt="2023-11-21T18:07:28.234" v="1691" actId="13926"/>
          <ac:spMkLst>
            <pc:docMk/>
            <pc:sldMk cId="762583033" sldId="402"/>
            <ac:spMk id="5" creationId="{8059CF14-173C-266D-F192-8499CC1FD95C}"/>
          </ac:spMkLst>
        </pc:spChg>
        <pc:spChg chg="add mod">
          <ac:chgData name="Jose Miguel Henriquez" userId="0983e437fca833bc" providerId="LiveId" clId="{BBDBC439-148E-4FDF-9504-71645E19D44B}" dt="2023-11-21T19:39:46.068" v="2019" actId="207"/>
          <ac:spMkLst>
            <pc:docMk/>
            <pc:sldMk cId="762583033" sldId="402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9:34.583" v="2017" actId="207"/>
        <pc:sldMkLst>
          <pc:docMk/>
          <pc:sldMk cId="1815400925" sldId="403"/>
        </pc:sldMkLst>
        <pc:spChg chg="del">
          <ac:chgData name="Jose Miguel Henriquez" userId="0983e437fca833bc" providerId="LiveId" clId="{BBDBC439-148E-4FDF-9504-71645E19D44B}" dt="2023-11-21T17:57:51.740" v="1681" actId="478"/>
          <ac:spMkLst>
            <pc:docMk/>
            <pc:sldMk cId="1815400925" sldId="403"/>
            <ac:spMk id="3" creationId="{F8DE1922-DC10-506E-E217-26C9A0738020}"/>
          </ac:spMkLst>
        </pc:spChg>
        <pc:spChg chg="add mod">
          <ac:chgData name="Jose Miguel Henriquez" userId="0983e437fca833bc" providerId="LiveId" clId="{BBDBC439-148E-4FDF-9504-71645E19D44B}" dt="2023-11-21T18:19:50.315" v="1754" actId="255"/>
          <ac:spMkLst>
            <pc:docMk/>
            <pc:sldMk cId="1815400925" sldId="403"/>
            <ac:spMk id="4" creationId="{A09006F7-48EC-CC99-8AC7-D43127517B72}"/>
          </ac:spMkLst>
        </pc:spChg>
        <pc:spChg chg="del">
          <ac:chgData name="Jose Miguel Henriquez" userId="0983e437fca833bc" providerId="LiveId" clId="{BBDBC439-148E-4FDF-9504-71645E19D44B}" dt="2023-11-21T18:07:34.743" v="1692" actId="478"/>
          <ac:spMkLst>
            <pc:docMk/>
            <pc:sldMk cId="1815400925" sldId="403"/>
            <ac:spMk id="5" creationId="{8059CF14-173C-266D-F192-8499CC1FD95C}"/>
          </ac:spMkLst>
        </pc:spChg>
        <pc:spChg chg="mod">
          <ac:chgData name="Jose Miguel Henriquez" userId="0983e437fca833bc" providerId="LiveId" clId="{BBDBC439-148E-4FDF-9504-71645E19D44B}" dt="2023-11-21T19:39:34.583" v="2017" actId="207"/>
          <ac:spMkLst>
            <pc:docMk/>
            <pc:sldMk cId="1815400925" sldId="403"/>
            <ac:spMk id="6" creationId="{D63391AB-30AB-299C-A666-FF2B86B15E4A}"/>
          </ac:spMkLst>
        </pc:spChg>
      </pc:sldChg>
      <pc:sldChg chg="modSp add mod">
        <pc:chgData name="Jose Miguel Henriquez" userId="0983e437fca833bc" providerId="LiveId" clId="{BBDBC439-148E-4FDF-9504-71645E19D44B}" dt="2023-11-21T19:39:10.120" v="2015" actId="207"/>
        <pc:sldMkLst>
          <pc:docMk/>
          <pc:sldMk cId="1841491631" sldId="404"/>
        </pc:sldMkLst>
        <pc:spChg chg="mod">
          <ac:chgData name="Jose Miguel Henriquez" userId="0983e437fca833bc" providerId="LiveId" clId="{BBDBC439-148E-4FDF-9504-71645E19D44B}" dt="2023-11-21T18:21:40.797" v="1764" actId="1076"/>
          <ac:spMkLst>
            <pc:docMk/>
            <pc:sldMk cId="1841491631" sldId="404"/>
            <ac:spMk id="4" creationId="{A09006F7-48EC-CC99-8AC7-D43127517B72}"/>
          </ac:spMkLst>
        </pc:spChg>
        <pc:spChg chg="mod">
          <ac:chgData name="Jose Miguel Henriquez" userId="0983e437fca833bc" providerId="LiveId" clId="{BBDBC439-148E-4FDF-9504-71645E19D44B}" dt="2023-11-21T19:39:10.120" v="2015" actId="207"/>
          <ac:spMkLst>
            <pc:docMk/>
            <pc:sldMk cId="1841491631" sldId="404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8:51.123" v="2013" actId="207"/>
        <pc:sldMkLst>
          <pc:docMk/>
          <pc:sldMk cId="1257507148" sldId="405"/>
        </pc:sldMkLst>
        <pc:spChg chg="add mod">
          <ac:chgData name="Jose Miguel Henriquez" userId="0983e437fca833bc" providerId="LiveId" clId="{BBDBC439-148E-4FDF-9504-71645E19D44B}" dt="2023-11-21T18:33:21.930" v="1887" actId="255"/>
          <ac:spMkLst>
            <pc:docMk/>
            <pc:sldMk cId="1257507148" sldId="405"/>
            <ac:spMk id="3" creationId="{F0F9628F-BAD3-3A53-F111-B801F8051368}"/>
          </ac:spMkLst>
        </pc:spChg>
        <pc:spChg chg="del">
          <ac:chgData name="Jose Miguel Henriquez" userId="0983e437fca833bc" providerId="LiveId" clId="{BBDBC439-148E-4FDF-9504-71645E19D44B}" dt="2023-11-21T18:22:15.564" v="1773" actId="478"/>
          <ac:spMkLst>
            <pc:docMk/>
            <pc:sldMk cId="1257507148" sldId="405"/>
            <ac:spMk id="4" creationId="{A09006F7-48EC-CC99-8AC7-D43127517B72}"/>
          </ac:spMkLst>
        </pc:spChg>
        <pc:spChg chg="mod">
          <ac:chgData name="Jose Miguel Henriquez" userId="0983e437fca833bc" providerId="LiveId" clId="{BBDBC439-148E-4FDF-9504-71645E19D44B}" dt="2023-11-21T19:38:51.123" v="2013" actId="207"/>
          <ac:spMkLst>
            <pc:docMk/>
            <pc:sldMk cId="1257507148" sldId="405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8:33.621" v="2011" actId="207"/>
        <pc:sldMkLst>
          <pc:docMk/>
          <pc:sldMk cId="4198474606" sldId="406"/>
        </pc:sldMkLst>
        <pc:spChg chg="del mod">
          <ac:chgData name="Jose Miguel Henriquez" userId="0983e437fca833bc" providerId="LiveId" clId="{BBDBC439-148E-4FDF-9504-71645E19D44B}" dt="2023-11-21T18:23:11.475" v="1787" actId="478"/>
          <ac:spMkLst>
            <pc:docMk/>
            <pc:sldMk cId="4198474606" sldId="406"/>
            <ac:spMk id="3" creationId="{F0F9628F-BAD3-3A53-F111-B801F8051368}"/>
          </ac:spMkLst>
        </pc:spChg>
        <pc:spChg chg="add mod">
          <ac:chgData name="Jose Miguel Henriquez" userId="0983e437fca833bc" providerId="LiveId" clId="{BBDBC439-148E-4FDF-9504-71645E19D44B}" dt="2023-11-21T18:37:49.258" v="1905" actId="1076"/>
          <ac:spMkLst>
            <pc:docMk/>
            <pc:sldMk cId="4198474606" sldId="406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8:33.621" v="2011" actId="207"/>
          <ac:spMkLst>
            <pc:docMk/>
            <pc:sldMk cId="4198474606" sldId="406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8:07.049" v="2007" actId="207"/>
        <pc:sldMkLst>
          <pc:docMk/>
          <pc:sldMk cId="2730491501" sldId="407"/>
        </pc:sldMkLst>
        <pc:spChg chg="add mod">
          <ac:chgData name="Jose Miguel Henriquez" userId="0983e437fca833bc" providerId="LiveId" clId="{BBDBC439-148E-4FDF-9504-71645E19D44B}" dt="2023-11-21T19:26:49.782" v="1941" actId="1076"/>
          <ac:spMkLst>
            <pc:docMk/>
            <pc:sldMk cId="2730491501" sldId="407"/>
            <ac:spMk id="3" creationId="{19E8AB58-7D25-A3FB-220C-5B441BFDFBC7}"/>
          </ac:spMkLst>
        </pc:spChg>
        <pc:spChg chg="del">
          <ac:chgData name="Jose Miguel Henriquez" userId="0983e437fca833bc" providerId="LiveId" clId="{BBDBC439-148E-4FDF-9504-71645E19D44B}" dt="2023-11-21T18:26:51.013" v="1831" actId="478"/>
          <ac:spMkLst>
            <pc:docMk/>
            <pc:sldMk cId="2730491501" sldId="407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8:07.049" v="2007" actId="207"/>
          <ac:spMkLst>
            <pc:docMk/>
            <pc:sldMk cId="2730491501" sldId="407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7:36.739" v="2005" actId="14100"/>
        <pc:sldMkLst>
          <pc:docMk/>
          <pc:sldMk cId="431638059" sldId="408"/>
        </pc:sldMkLst>
        <pc:spChg chg="add mod">
          <ac:chgData name="Jose Miguel Henriquez" userId="0983e437fca833bc" providerId="LiveId" clId="{BBDBC439-148E-4FDF-9504-71645E19D44B}" dt="2023-11-21T19:32:42.996" v="1966" actId="1076"/>
          <ac:spMkLst>
            <pc:docMk/>
            <pc:sldMk cId="431638059" sldId="408"/>
            <ac:spMk id="3" creationId="{769D40FC-226F-1B4A-5050-3E9F1B777179}"/>
          </ac:spMkLst>
        </pc:spChg>
        <pc:spChg chg="del mod">
          <ac:chgData name="Jose Miguel Henriquez" userId="0983e437fca833bc" providerId="LiveId" clId="{BBDBC439-148E-4FDF-9504-71645E19D44B}" dt="2023-11-21T18:28:01.388" v="1843" actId="478"/>
          <ac:spMkLst>
            <pc:docMk/>
            <pc:sldMk cId="431638059" sldId="408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7:36.739" v="2005" actId="14100"/>
          <ac:spMkLst>
            <pc:docMk/>
            <pc:sldMk cId="431638059" sldId="408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7:21.099" v="2003" actId="207"/>
        <pc:sldMkLst>
          <pc:docMk/>
          <pc:sldMk cId="1898600224" sldId="409"/>
        </pc:sldMkLst>
        <pc:spChg chg="add mod">
          <ac:chgData name="Jose Miguel Henriquez" userId="0983e437fca833bc" providerId="LiveId" clId="{BBDBC439-148E-4FDF-9504-71645E19D44B}" dt="2023-11-21T19:35:30.243" v="1983" actId="1076"/>
          <ac:spMkLst>
            <pc:docMk/>
            <pc:sldMk cId="1898600224" sldId="409"/>
            <ac:spMk id="3" creationId="{A5180D9F-E570-F4F5-4C68-72C6F4E67670}"/>
          </ac:spMkLst>
        </pc:spChg>
        <pc:spChg chg="del">
          <ac:chgData name="Jose Miguel Henriquez" userId="0983e437fca833bc" providerId="LiveId" clId="{BBDBC439-148E-4FDF-9504-71645E19D44B}" dt="2023-11-21T18:28:18.650" v="1846" actId="478"/>
          <ac:spMkLst>
            <pc:docMk/>
            <pc:sldMk cId="1898600224" sldId="409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7:21.099" v="2003" actId="207"/>
          <ac:spMkLst>
            <pc:docMk/>
            <pc:sldMk cId="1898600224" sldId="409"/>
            <ac:spMk id="6" creationId="{D63391AB-30AB-299C-A666-FF2B86B15E4A}"/>
          </ac:spMkLst>
        </pc:spChg>
      </pc:sldChg>
      <pc:sldChg chg="addSp delSp modSp add mod ord">
        <pc:chgData name="Jose Miguel Henriquez" userId="0983e437fca833bc" providerId="LiveId" clId="{BBDBC439-148E-4FDF-9504-71645E19D44B}" dt="2023-11-21T19:38:15.850" v="2009" actId="207"/>
        <pc:sldMkLst>
          <pc:docMk/>
          <pc:sldMk cId="610635484" sldId="410"/>
        </pc:sldMkLst>
        <pc:spChg chg="add mod">
          <ac:chgData name="Jose Miguel Henriquez" userId="0983e437fca833bc" providerId="LiveId" clId="{BBDBC439-148E-4FDF-9504-71645E19D44B}" dt="2023-11-21T19:03:35.353" v="1926" actId="1076"/>
          <ac:spMkLst>
            <pc:docMk/>
            <pc:sldMk cId="610635484" sldId="410"/>
            <ac:spMk id="3" creationId="{A94C47AE-C4A5-9176-EDEA-345812B507B4}"/>
          </ac:spMkLst>
        </pc:spChg>
        <pc:spChg chg="del">
          <ac:chgData name="Jose Miguel Henriquez" userId="0983e437fca833bc" providerId="LiveId" clId="{BBDBC439-148E-4FDF-9504-71645E19D44B}" dt="2023-11-21T18:25:31.221" v="1807" actId="478"/>
          <ac:spMkLst>
            <pc:docMk/>
            <pc:sldMk cId="610635484" sldId="410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8:15.850" v="2009" actId="207"/>
          <ac:spMkLst>
            <pc:docMk/>
            <pc:sldMk cId="610635484" sldId="410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37:11.593" v="2002" actId="207"/>
        <pc:sldMkLst>
          <pc:docMk/>
          <pc:sldMk cId="974314452" sldId="411"/>
        </pc:sldMkLst>
        <pc:spChg chg="add mod">
          <ac:chgData name="Jose Miguel Henriquez" userId="0983e437fca833bc" providerId="LiveId" clId="{BBDBC439-148E-4FDF-9504-71645E19D44B}" dt="2023-11-21T19:36:36.765" v="1997" actId="1076"/>
          <ac:spMkLst>
            <pc:docMk/>
            <pc:sldMk cId="974314452" sldId="411"/>
            <ac:spMk id="3" creationId="{E8E33E88-2B37-1D29-2214-C5309B92B679}"/>
          </ac:spMkLst>
        </pc:spChg>
        <pc:spChg chg="del mod">
          <ac:chgData name="Jose Miguel Henriquez" userId="0983e437fca833bc" providerId="LiveId" clId="{BBDBC439-148E-4FDF-9504-71645E19D44B}" dt="2023-11-21T18:28:39.356" v="1849" actId="478"/>
          <ac:spMkLst>
            <pc:docMk/>
            <pc:sldMk cId="974314452" sldId="411"/>
            <ac:spMk id="4" creationId="{C0647C61-DD5C-1BA5-ABFE-F7B7CA176BA0}"/>
          </ac:spMkLst>
        </pc:spChg>
        <pc:spChg chg="mod">
          <ac:chgData name="Jose Miguel Henriquez" userId="0983e437fca833bc" providerId="LiveId" clId="{BBDBC439-148E-4FDF-9504-71645E19D44B}" dt="2023-11-21T19:37:11.593" v="2002" actId="207"/>
          <ac:spMkLst>
            <pc:docMk/>
            <pc:sldMk cId="974314452" sldId="411"/>
            <ac:spMk id="6" creationId="{D63391AB-30AB-299C-A666-FF2B86B15E4A}"/>
          </ac:spMkLst>
        </pc:spChg>
      </pc:sldChg>
      <pc:sldChg chg="addSp delSp modSp add mod">
        <pc:chgData name="Jose Miguel Henriquez" userId="0983e437fca833bc" providerId="LiveId" clId="{BBDBC439-148E-4FDF-9504-71645E19D44B}" dt="2023-11-21T19:52:57.174" v="2335" actId="1076"/>
        <pc:sldMkLst>
          <pc:docMk/>
          <pc:sldMk cId="381693984" sldId="412"/>
        </pc:sldMkLst>
        <pc:spChg chg="del">
          <ac:chgData name="Jose Miguel Henriquez" userId="0983e437fca833bc" providerId="LiveId" clId="{BBDBC439-148E-4FDF-9504-71645E19D44B}" dt="2023-11-21T19:41:34.026" v="2031" actId="478"/>
          <ac:spMkLst>
            <pc:docMk/>
            <pc:sldMk cId="381693984" sldId="412"/>
            <ac:spMk id="3" creationId="{E8E33E88-2B37-1D29-2214-C5309B92B679}"/>
          </ac:spMkLst>
        </pc:spChg>
        <pc:spChg chg="add mod">
          <ac:chgData name="Jose Miguel Henriquez" userId="0983e437fca833bc" providerId="LiveId" clId="{BBDBC439-148E-4FDF-9504-71645E19D44B}" dt="2023-11-21T19:47:30.355" v="2032" actId="1076"/>
          <ac:spMkLst>
            <pc:docMk/>
            <pc:sldMk cId="381693984" sldId="412"/>
            <ac:spMk id="4" creationId="{ABE20D2D-2FF3-E142-B2DD-3F7DFB1E43E6}"/>
          </ac:spMkLst>
        </pc:spChg>
        <pc:spChg chg="del">
          <ac:chgData name="Jose Miguel Henriquez" userId="0983e437fca833bc" providerId="LiveId" clId="{BBDBC439-148E-4FDF-9504-71645E19D44B}" dt="2023-11-21T19:40:12.763" v="2021" actId="478"/>
          <ac:spMkLst>
            <pc:docMk/>
            <pc:sldMk cId="381693984" sldId="412"/>
            <ac:spMk id="6" creationId="{D63391AB-30AB-299C-A666-FF2B86B15E4A}"/>
          </ac:spMkLst>
        </pc:spChg>
        <pc:spChg chg="add mod">
          <ac:chgData name="Jose Miguel Henriquez" userId="0983e437fca833bc" providerId="LiveId" clId="{BBDBC439-148E-4FDF-9504-71645E19D44B}" dt="2023-11-21T19:52:57.174" v="2335" actId="1076"/>
          <ac:spMkLst>
            <pc:docMk/>
            <pc:sldMk cId="381693984" sldId="412"/>
            <ac:spMk id="7" creationId="{06F9E2FB-8BB5-EBA0-D3DE-1153F983071F}"/>
          </ac:spMkLst>
        </pc:spChg>
        <pc:spChg chg="add mod">
          <ac:chgData name="Jose Miguel Henriquez" userId="0983e437fca833bc" providerId="LiveId" clId="{BBDBC439-148E-4FDF-9504-71645E19D44B}" dt="2023-11-21T19:52:52.428" v="2334" actId="1076"/>
          <ac:spMkLst>
            <pc:docMk/>
            <pc:sldMk cId="381693984" sldId="412"/>
            <ac:spMk id="8" creationId="{F172C6E4-BF1B-9E0F-90C7-27ADA53D4062}"/>
          </ac:spMkLst>
        </pc:spChg>
      </pc:sldChg>
      <pc:sldChg chg="addSp delSp modSp new del mod">
        <pc:chgData name="Jose Miguel Henriquez" userId="0983e437fca833bc" providerId="LiveId" clId="{BBDBC439-148E-4FDF-9504-71645E19D44B}" dt="2023-11-23T12:34:27.599" v="2390" actId="47"/>
        <pc:sldMkLst>
          <pc:docMk/>
          <pc:sldMk cId="1120739823" sldId="413"/>
        </pc:sldMkLst>
        <pc:spChg chg="del">
          <ac:chgData name="Jose Miguel Henriquez" userId="0983e437fca833bc" providerId="LiveId" clId="{BBDBC439-148E-4FDF-9504-71645E19D44B}" dt="2023-11-23T12:30:40.553" v="2337" actId="478"/>
          <ac:spMkLst>
            <pc:docMk/>
            <pc:sldMk cId="1120739823" sldId="413"/>
            <ac:spMk id="2" creationId="{FF8C9510-C09E-60B6-FF26-FCEEA382D09E}"/>
          </ac:spMkLst>
        </pc:spChg>
        <pc:spChg chg="del">
          <ac:chgData name="Jose Miguel Henriquez" userId="0983e437fca833bc" providerId="LiveId" clId="{BBDBC439-148E-4FDF-9504-71645E19D44B}" dt="2023-11-23T12:30:42.327" v="2338" actId="478"/>
          <ac:spMkLst>
            <pc:docMk/>
            <pc:sldMk cId="1120739823" sldId="413"/>
            <ac:spMk id="3" creationId="{4CEDC99B-3F0A-E3AB-106E-422FDD35F80A}"/>
          </ac:spMkLst>
        </pc:spChg>
        <pc:spChg chg="add mod">
          <ac:chgData name="Jose Miguel Henriquez" userId="0983e437fca833bc" providerId="LiveId" clId="{BBDBC439-148E-4FDF-9504-71645E19D44B}" dt="2023-11-23T12:32:12.745" v="2389" actId="20577"/>
          <ac:spMkLst>
            <pc:docMk/>
            <pc:sldMk cId="1120739823" sldId="413"/>
            <ac:spMk id="4" creationId="{37C0B0F4-FE6F-F9DB-4207-AF0E8CD90A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23-11-2023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7912974" y="2535308"/>
            <a:ext cx="192676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dos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9006F7-48EC-CC99-8AC7-D43127517B72}"/>
              </a:ext>
            </a:extLst>
          </p:cNvPr>
          <p:cNvSpPr txBox="1"/>
          <p:nvPr/>
        </p:nvSpPr>
        <p:spPr>
          <a:xfrm>
            <a:off x="845575" y="1460369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2. Selección de Plataforma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Plataformas Populares</a:t>
            </a:r>
          </a:p>
          <a:p>
            <a:pPr algn="l"/>
            <a:endParaRPr lang="es-MX" b="1" i="1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Explora opciones de plataformas de ecommerce populares como Shopify, WooCommerce, y BigCommerce.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Registro de Dominio</a:t>
            </a:r>
          </a:p>
          <a:p>
            <a:pPr algn="l"/>
            <a:endParaRPr lang="es-MX" b="1" i="1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Elige y registra un nombre de dominio relevante para tu tienda.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0" dirty="0">
                <a:effectLst/>
                <a:highlight>
                  <a:srgbClr val="00FFFF"/>
                </a:highlight>
                <a:latin typeface="+mj-lt"/>
              </a:rPr>
              <a:t>Configuración Básica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Completa la información básica de tu tienda, como nombre, logo y detalles de contacto.</a:t>
            </a:r>
          </a:p>
        </p:txBody>
      </p:sp>
    </p:spTree>
    <p:extLst>
      <p:ext uri="{BB962C8B-B14F-4D97-AF65-F5344CB8AC3E}">
        <p14:creationId xmlns:p14="http://schemas.microsoft.com/office/powerpoint/2010/main" val="18154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1404019" y="2782510"/>
            <a:ext cx="208461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tres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9006F7-48EC-CC99-8AC7-D43127517B72}"/>
              </a:ext>
            </a:extLst>
          </p:cNvPr>
          <p:cNvSpPr txBox="1"/>
          <p:nvPr/>
        </p:nvSpPr>
        <p:spPr>
          <a:xfrm>
            <a:off x="4837471" y="1342382"/>
            <a:ext cx="6096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3. Diseño de Tienda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Personalización y Marca</a:t>
            </a:r>
          </a:p>
          <a:p>
            <a:pPr algn="l"/>
            <a:endParaRPr lang="es-MX" b="0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Selecciona un diseño que refleje la identidad de tu marca y personaliza la apariencia de tu tienda.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Experiencia del Usuario (UX)</a:t>
            </a:r>
          </a:p>
          <a:p>
            <a:pPr algn="l"/>
            <a:endParaRPr lang="es-MX" b="0" i="0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Asegúrate de que la navegación sea intuitiva y la experiencia del usuario sea positiva.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Optimización para Dispositivos Móviles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Garantiza que tu tienda sea accesible y funcional en </a:t>
            </a:r>
            <a:r>
              <a:rPr lang="es-MX" b="0" i="0" dirty="0">
                <a:effectLst/>
                <a:latin typeface="Söhne"/>
              </a:rPr>
              <a:t>dispositivos móviles.</a:t>
            </a:r>
          </a:p>
        </p:txBody>
      </p:sp>
    </p:spTree>
    <p:extLst>
      <p:ext uri="{BB962C8B-B14F-4D97-AF65-F5344CB8AC3E}">
        <p14:creationId xmlns:p14="http://schemas.microsoft.com/office/powerpoint/2010/main" val="184149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7630901" y="2457725"/>
            <a:ext cx="32797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cuatro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F9628F-BAD3-3A53-F111-B801F8051368}"/>
              </a:ext>
            </a:extLst>
          </p:cNvPr>
          <p:cNvSpPr txBox="1"/>
          <p:nvPr/>
        </p:nvSpPr>
        <p:spPr>
          <a:xfrm>
            <a:off x="747251" y="1494483"/>
            <a:ext cx="6096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4. Gestión de Productos y Precios</a:t>
            </a:r>
          </a:p>
          <a:p>
            <a:pPr algn="l"/>
            <a:endParaRPr lang="es-MX" sz="2000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Categorización de Productos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Organiza tus productos en categorías para facilitar la navegación.</a:t>
            </a:r>
          </a:p>
          <a:p>
            <a:pPr algn="l"/>
            <a:endParaRPr lang="es-MX" b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Estrategias de Precios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Establece estrategias de precios competitivas y considera descuentos para promociones </a:t>
            </a:r>
            <a:r>
              <a:rPr lang="es-MX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especiales</a:t>
            </a:r>
            <a:r>
              <a:rPr lang="es-MX" b="0" i="0" dirty="0">
                <a:effectLst/>
                <a:latin typeface="+mj-lt"/>
              </a:rPr>
              <a:t>.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Descuentos y Promociones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Ofrece descuentos y promociones para incentivar las compras.</a:t>
            </a:r>
          </a:p>
        </p:txBody>
      </p:sp>
    </p:spTree>
    <p:extLst>
      <p:ext uri="{BB962C8B-B14F-4D97-AF65-F5344CB8AC3E}">
        <p14:creationId xmlns:p14="http://schemas.microsoft.com/office/powerpoint/2010/main" val="125750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1201589" y="2915476"/>
            <a:ext cx="281382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cinco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647C61-DD5C-1BA5-ABFE-F7B7CA176BA0}"/>
              </a:ext>
            </a:extLst>
          </p:cNvPr>
          <p:cNvSpPr txBox="1"/>
          <p:nvPr/>
        </p:nvSpPr>
        <p:spPr>
          <a:xfrm>
            <a:off x="5248049" y="1893823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5. Pagos y Seguridad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Procesadores de Pago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Configura procesadores de pago seguros y ofrece diversas opciones de pago.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Certificado SSL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Asegúrate de que tu tienda tenga un certificado SSL para garantizar la seguridad de las transacciones.</a:t>
            </a:r>
          </a:p>
        </p:txBody>
      </p:sp>
    </p:spTree>
    <p:extLst>
      <p:ext uri="{BB962C8B-B14F-4D97-AF65-F5344CB8AC3E}">
        <p14:creationId xmlns:p14="http://schemas.microsoft.com/office/powerpoint/2010/main" val="419847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8388969" y="2543474"/>
            <a:ext cx="222602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seis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4C47AE-C4A5-9176-EDEA-345812B507B4}"/>
              </a:ext>
            </a:extLst>
          </p:cNvPr>
          <p:cNvSpPr txBox="1"/>
          <p:nvPr/>
        </p:nvSpPr>
        <p:spPr>
          <a:xfrm>
            <a:off x="1089204" y="1771866"/>
            <a:ext cx="6096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6. Gestión de Envíos y Logística</a:t>
            </a:r>
          </a:p>
          <a:p>
            <a:pPr algn="l"/>
            <a:endParaRPr lang="es-MX" sz="3200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Opciones de Envío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Configura opciones de envío claras, incluyendo tarifas y plazos de entrega.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1" i="1" dirty="0">
                <a:effectLst/>
                <a:highlight>
                  <a:srgbClr val="00FFFF"/>
                </a:highlight>
                <a:latin typeface="+mj-lt"/>
              </a:rPr>
              <a:t>Seguimiento de Envíos</a:t>
            </a:r>
          </a:p>
          <a:p>
            <a:pPr algn="l"/>
            <a:endParaRPr lang="es-MX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Ofrece la posibilidad de rastrear los envíos para mejorar la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61063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1201589" y="2915476"/>
            <a:ext cx="279394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siete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E8AB58-7D25-A3FB-220C-5B441BFDFBC7}"/>
              </a:ext>
            </a:extLst>
          </p:cNvPr>
          <p:cNvSpPr txBox="1"/>
          <p:nvPr/>
        </p:nvSpPr>
        <p:spPr>
          <a:xfrm>
            <a:off x="5051727" y="2099868"/>
            <a:ext cx="6096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7. Atención al Cliente y Políticas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Políticas de Devolución y Términos de Servicio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Establece políticas claras de devolución y términos de servicio.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Soporte al Cliente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Proporciona opciones de contacto y garantiza un soporte al cliente eficiente.</a:t>
            </a:r>
          </a:p>
        </p:txBody>
      </p:sp>
    </p:spTree>
    <p:extLst>
      <p:ext uri="{BB962C8B-B14F-4D97-AF65-F5344CB8AC3E}">
        <p14:creationId xmlns:p14="http://schemas.microsoft.com/office/powerpoint/2010/main" val="273049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7926854" y="2644170"/>
            <a:ext cx="273783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ocho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9D40FC-226F-1B4A-5050-3E9F1B777179}"/>
              </a:ext>
            </a:extLst>
          </p:cNvPr>
          <p:cNvSpPr txBox="1"/>
          <p:nvPr/>
        </p:nvSpPr>
        <p:spPr>
          <a:xfrm>
            <a:off x="985402" y="1105562"/>
            <a:ext cx="6096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8. Marketing Digital</a:t>
            </a:r>
          </a:p>
          <a:p>
            <a:pPr algn="l"/>
            <a:endParaRPr lang="es-MX" sz="3200" b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1" i="1" dirty="0">
                <a:effectLst/>
                <a:highlight>
                  <a:srgbClr val="00FFFF"/>
                </a:highlight>
                <a:latin typeface="+mj-lt"/>
              </a:rPr>
              <a:t>SEO y Estrategias de Contenido</a:t>
            </a:r>
          </a:p>
          <a:p>
            <a:pPr algn="l"/>
            <a:endParaRPr lang="es-MX" b="1" i="1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Optimiza tu tienda para motores de búsqueda y crea contenido relevante.</a:t>
            </a:r>
          </a:p>
          <a:p>
            <a:pPr algn="l"/>
            <a:endParaRPr lang="es-MX" b="1" i="1" dirty="0">
              <a:effectLst/>
              <a:latin typeface="+mj-lt"/>
            </a:endParaRPr>
          </a:p>
          <a:p>
            <a:pPr algn="l"/>
            <a:r>
              <a:rPr lang="es-MX" b="1" i="1" dirty="0">
                <a:effectLst/>
                <a:highlight>
                  <a:srgbClr val="00FFFF"/>
                </a:highlight>
                <a:latin typeface="+mj-lt"/>
              </a:rPr>
              <a:t>Campañas en Redes Sociales</a:t>
            </a:r>
          </a:p>
          <a:p>
            <a:pPr algn="l"/>
            <a:endParaRPr lang="es-MX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Diseña estrategias efectivas en redes sociales para aumentar la visibilidad.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1" i="1" dirty="0">
                <a:effectLst/>
                <a:highlight>
                  <a:srgbClr val="00FFFF"/>
                </a:highlight>
                <a:latin typeface="+mj-lt"/>
              </a:rPr>
              <a:t>Publicidad Pagada</a:t>
            </a:r>
          </a:p>
          <a:p>
            <a:pPr algn="l"/>
            <a:endParaRPr lang="es-MX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Considera campañas pagadas para llegar a un público más amplio.</a:t>
            </a:r>
          </a:p>
        </p:txBody>
      </p:sp>
    </p:spTree>
    <p:extLst>
      <p:ext uri="{BB962C8B-B14F-4D97-AF65-F5344CB8AC3E}">
        <p14:creationId xmlns:p14="http://schemas.microsoft.com/office/powerpoint/2010/main" val="43163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1201589" y="2915476"/>
            <a:ext cx="32797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nueve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180D9F-E570-F4F5-4C68-72C6F4E67670}"/>
              </a:ext>
            </a:extLst>
          </p:cNvPr>
          <p:cNvSpPr txBox="1"/>
          <p:nvPr/>
        </p:nvSpPr>
        <p:spPr>
          <a:xfrm>
            <a:off x="5309419" y="1698041"/>
            <a:ext cx="6096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9. Pruebas y Lanzamiento</a:t>
            </a:r>
          </a:p>
          <a:p>
            <a:pPr algn="l"/>
            <a:endParaRPr lang="es-MX" sz="3200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Pruebas Funcionales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Realiza pruebas exhaustivas para garantizar la funcionalidad de tu tienda.</a:t>
            </a:r>
          </a:p>
          <a:p>
            <a:pPr algn="l"/>
            <a:endParaRPr lang="es-MX" sz="2000" b="1" i="1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Lanzamiento Gradual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Lanza tu tienda de manera gradual, recopila retroalimentación y ajusta según sea necesario.</a:t>
            </a:r>
          </a:p>
        </p:txBody>
      </p:sp>
    </p:spTree>
    <p:extLst>
      <p:ext uri="{BB962C8B-B14F-4D97-AF65-F5344CB8AC3E}">
        <p14:creationId xmlns:p14="http://schemas.microsoft.com/office/powerpoint/2010/main" val="189860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8320143" y="2723973"/>
            <a:ext cx="221020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diez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E33E88-2B37-1D29-2214-C5309B92B679}"/>
              </a:ext>
            </a:extLst>
          </p:cNvPr>
          <p:cNvSpPr txBox="1"/>
          <p:nvPr/>
        </p:nvSpPr>
        <p:spPr>
          <a:xfrm>
            <a:off x="1083725" y="2036165"/>
            <a:ext cx="60960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10. Análisis y Mejora Continua</a:t>
            </a:r>
          </a:p>
          <a:p>
            <a:pPr algn="l"/>
            <a:endParaRPr lang="es-MX" sz="3200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Uso de Analíticas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0" i="0" dirty="0">
                <a:effectLst/>
                <a:latin typeface="+mj-lt"/>
              </a:rPr>
              <a:t>Utiliza herramientas analíticas para evaluar el rendimiento de tu tienda.</a:t>
            </a:r>
          </a:p>
          <a:p>
            <a:pPr algn="l"/>
            <a:endParaRPr lang="es-MX" sz="2000" b="0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Retroalimentación del Cliente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0" i="0" dirty="0">
                <a:effectLst/>
                <a:latin typeface="+mj-lt"/>
              </a:rPr>
              <a:t>Recopila comentarios de los clientes y realiza mejoras continuas.</a:t>
            </a:r>
          </a:p>
        </p:txBody>
      </p:sp>
    </p:spTree>
    <p:extLst>
      <p:ext uri="{BB962C8B-B14F-4D97-AF65-F5344CB8AC3E}">
        <p14:creationId xmlns:p14="http://schemas.microsoft.com/office/powerpoint/2010/main" val="97431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E20D2D-2FF3-E142-B2DD-3F7DFB1E43E6}"/>
              </a:ext>
            </a:extLst>
          </p:cNvPr>
          <p:cNvSpPr txBox="1"/>
          <p:nvPr/>
        </p:nvSpPr>
        <p:spPr>
          <a:xfrm>
            <a:off x="1082069" y="672752"/>
            <a:ext cx="609765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highlight>
                  <a:srgbClr val="FF00FF"/>
                </a:highlight>
                <a:latin typeface="+mj-lt"/>
                <a:ea typeface="+mj-ea"/>
                <a:cs typeface="+mj-cs"/>
              </a:rPr>
              <a:t>Parte tres</a:t>
            </a:r>
            <a:endParaRPr lang="en-US" b="1" dirty="0">
              <a:highlight>
                <a:srgbClr val="FF00FF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F9E2FB-8BB5-EBA0-D3DE-1153F983071F}"/>
              </a:ext>
            </a:extLst>
          </p:cNvPr>
          <p:cNvSpPr txBox="1"/>
          <p:nvPr/>
        </p:nvSpPr>
        <p:spPr>
          <a:xfrm>
            <a:off x="1082069" y="1931558"/>
            <a:ext cx="609765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2000" b="1" i="0" dirty="0">
              <a:effectLst/>
              <a:latin typeface="+mj-lt"/>
            </a:endParaRPr>
          </a:p>
          <a:p>
            <a:pPr algn="l"/>
            <a:r>
              <a:rPr lang="es-MX" sz="2000" b="1" dirty="0">
                <a:highlight>
                  <a:srgbClr val="FF00FF"/>
                </a:highlight>
                <a:latin typeface="+mj-lt"/>
              </a:rPr>
              <a:t>¿</a:t>
            </a:r>
            <a:r>
              <a:rPr lang="es-MX" sz="2000" b="1" dirty="0">
                <a:effectLst/>
                <a:highlight>
                  <a:srgbClr val="FF00FF"/>
                </a:highlight>
                <a:latin typeface="+mj-lt"/>
              </a:rPr>
              <a:t>Tienes </a:t>
            </a:r>
            <a:r>
              <a:rPr lang="es-MX" sz="2000" b="1" dirty="0">
                <a:highlight>
                  <a:srgbClr val="FF00FF"/>
                </a:highlight>
                <a:latin typeface="+mj-lt"/>
              </a:rPr>
              <a:t>c</a:t>
            </a:r>
            <a:r>
              <a:rPr lang="es-MX" sz="2000" b="1" dirty="0">
                <a:effectLst/>
                <a:highlight>
                  <a:srgbClr val="FF00FF"/>
                </a:highlight>
                <a:latin typeface="+mj-lt"/>
              </a:rPr>
              <a:t>ategorización de Productos?</a:t>
            </a:r>
          </a:p>
          <a:p>
            <a:pPr algn="l"/>
            <a:endParaRPr lang="es-MX" b="1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Organiza tus productos en categorías para facilitar la navegación.</a:t>
            </a:r>
          </a:p>
          <a:p>
            <a:pPr algn="l"/>
            <a:endParaRPr lang="es-MX" b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¿Cuál es tu Estrategias de Precios?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Establece estrategias de precios competitivas y considera descuentos para promociones </a:t>
            </a:r>
            <a:r>
              <a:rPr lang="es-MX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especiales</a:t>
            </a:r>
            <a:r>
              <a:rPr lang="es-MX" b="0" i="0" dirty="0">
                <a:effectLst/>
                <a:latin typeface="+mj-lt"/>
              </a:rPr>
              <a:t>.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1" i="1" dirty="0">
                <a:highlight>
                  <a:srgbClr val="00FFFF"/>
                </a:highlight>
                <a:latin typeface="+mj-lt"/>
              </a:rPr>
              <a:t>¿Cuáles serán tus motivadores? (</a:t>
            </a:r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Descuentos y Promociones)</a:t>
            </a:r>
          </a:p>
          <a:p>
            <a:pPr algn="l"/>
            <a:endParaRPr lang="es-MX" b="0" i="0" dirty="0">
              <a:effectLst/>
              <a:latin typeface="+mj-lt"/>
            </a:endParaRPr>
          </a:p>
          <a:p>
            <a:pPr algn="l"/>
            <a:r>
              <a:rPr lang="es-MX" b="0" i="0" dirty="0">
                <a:effectLst/>
                <a:latin typeface="+mj-lt"/>
              </a:rPr>
              <a:t>Ofrece descuentos y promociones para incentivar las compras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72C6E4-BF1B-9E0F-90C7-27ADA53D4062}"/>
              </a:ext>
            </a:extLst>
          </p:cNvPr>
          <p:cNvSpPr txBox="1"/>
          <p:nvPr/>
        </p:nvSpPr>
        <p:spPr>
          <a:xfrm>
            <a:off x="1082069" y="1014384"/>
            <a:ext cx="6097656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+mj-lt"/>
                <a:ea typeface="+mj-ea"/>
                <a:cs typeface="+mj-cs"/>
              </a:rPr>
              <a:t>Preparémonos para lanzar: checklist de insumos.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atin typeface="+mj-lt"/>
                <a:ea typeface="+mj-ea"/>
                <a:cs typeface="+mj-cs"/>
              </a:rPr>
              <a:t>Grupos máximo de tres personas. Se trabaja en grupo, se responde individual. 30 minutos</a:t>
            </a:r>
          </a:p>
        </p:txBody>
      </p:sp>
    </p:spTree>
    <p:extLst>
      <p:ext uri="{BB962C8B-B14F-4D97-AF65-F5344CB8AC3E}">
        <p14:creationId xmlns:p14="http://schemas.microsoft.com/office/powerpoint/2010/main" val="3816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“</a:t>
            </a:r>
            <a:r>
              <a:rPr lang="es-C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ELEMENTOS PRÁCTICOS DE COMERCIO ELECTRÓNICO”</a:t>
            </a:r>
            <a:endParaRPr lang="es-ES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C9B88BB1-5D9B-2F8D-9BBE-2FD803926D71}"/>
              </a:ext>
            </a:extLst>
          </p:cNvPr>
          <p:cNvSpPr txBox="1"/>
          <p:nvPr/>
        </p:nvSpPr>
        <p:spPr>
          <a:xfrm>
            <a:off x="3177066" y="2045784"/>
            <a:ext cx="62066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Utilización de 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Creación de tienda online.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Elementos claves para la logística del negocio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Estrategia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Asociar campaña de Redes Sociales con la tienda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Puesta en marcha de la estrategia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Identificar elementos claves para la creación de una tienda virtual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Funcionamiento de una tienda virtual</a:t>
            </a: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6E9881-D32B-967F-67E1-689EB68AD94E}"/>
              </a:ext>
            </a:extLst>
          </p:cNvPr>
          <p:cNvSpPr txBox="1"/>
          <p:nvPr/>
        </p:nvSpPr>
        <p:spPr>
          <a:xfrm>
            <a:off x="512214" y="959423"/>
            <a:ext cx="7021648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Repasemos conceptos claves para el eCommerce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5D5C3B-3FF2-1F72-0499-8548222DB57E}"/>
              </a:ext>
            </a:extLst>
          </p:cNvPr>
          <p:cNvSpPr txBox="1"/>
          <p:nvPr/>
        </p:nvSpPr>
        <p:spPr>
          <a:xfrm>
            <a:off x="598665" y="145027"/>
            <a:ext cx="6002110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highlight>
                  <a:srgbClr val="00FFFF"/>
                </a:highlight>
                <a:latin typeface="+mj-lt"/>
                <a:ea typeface="+mj-ea"/>
                <a:cs typeface="+mj-cs"/>
              </a:rPr>
              <a:t>Parte Uno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0CE1D-F4C2-0280-3D87-5EF3A7D94EF8}"/>
              </a:ext>
            </a:extLst>
          </p:cNvPr>
          <p:cNvSpPr txBox="1"/>
          <p:nvPr/>
        </p:nvSpPr>
        <p:spPr>
          <a:xfrm>
            <a:off x="512213" y="2454848"/>
            <a:ext cx="69106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 Ecommerce (Comercio Electrónico):</a:t>
            </a:r>
            <a:endParaRPr lang="es-MX" sz="1600" b="0" i="0" dirty="0">
              <a:effectLst/>
              <a:latin typeface="+mj-lt"/>
            </a:endParaRPr>
          </a:p>
          <a:p>
            <a:pPr lvl="1" algn="l"/>
            <a:r>
              <a:rPr lang="es-MX" sz="1600" b="0" i="0" dirty="0">
                <a:effectLst/>
                <a:latin typeface="+mj-lt"/>
              </a:rPr>
              <a:t>La compra y venta de bienes y servicios a través de internet.</a:t>
            </a:r>
          </a:p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Tienda Virtual:</a:t>
            </a:r>
            <a:endParaRPr lang="es-MX" sz="1600" b="0" i="0" dirty="0">
              <a:effectLst/>
              <a:latin typeface="+mj-lt"/>
            </a:endParaRPr>
          </a:p>
          <a:p>
            <a:pPr lvl="1" algn="l"/>
            <a:r>
              <a:rPr lang="es-MX" sz="1600" b="0" i="0" dirty="0">
                <a:effectLst/>
                <a:latin typeface="+mj-lt"/>
              </a:rPr>
              <a:t>Una plataforma en línea donde los negocios venden productos o servicios a los clientes.</a:t>
            </a:r>
          </a:p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Plataforma de Ecommerce:</a:t>
            </a:r>
            <a:endParaRPr lang="es-MX" sz="1600" b="0" i="0" dirty="0">
              <a:effectLst/>
              <a:latin typeface="+mj-lt"/>
            </a:endParaRPr>
          </a:p>
          <a:p>
            <a:pPr lvl="1" algn="l"/>
            <a:r>
              <a:rPr lang="es-MX" sz="1600" b="0" i="0" dirty="0">
                <a:effectLst/>
                <a:latin typeface="+mj-lt"/>
              </a:rPr>
              <a:t>Un sistema en línea que facilita la creación y gestión de tiendas virtuales.</a:t>
            </a:r>
          </a:p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Carrito de Compras:</a:t>
            </a:r>
            <a:endParaRPr lang="es-MX" sz="1600" b="0" i="0" dirty="0">
              <a:effectLst/>
              <a:latin typeface="+mj-lt"/>
            </a:endParaRPr>
          </a:p>
          <a:p>
            <a:pPr lvl="1" algn="l"/>
            <a:r>
              <a:rPr lang="es-MX" sz="1600" b="0" i="0" dirty="0">
                <a:effectLst/>
                <a:latin typeface="+mj-lt"/>
              </a:rPr>
              <a:t>Una funcionalidad en una tienda virtual que permite a los usuarios añadir productos antes de realizar la compra.</a:t>
            </a:r>
          </a:p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Pasarela de Pago:</a:t>
            </a:r>
            <a:endParaRPr lang="es-MX" sz="1600" b="0" i="0" dirty="0">
              <a:effectLst/>
              <a:latin typeface="+mj-lt"/>
            </a:endParaRPr>
          </a:p>
          <a:p>
            <a:pPr lvl="1" algn="l"/>
            <a:r>
              <a:rPr lang="es-MX" sz="1600" b="0" i="0" dirty="0">
                <a:effectLst/>
                <a:latin typeface="+mj-lt"/>
              </a:rPr>
              <a:t>Un servicio que facilita el procesamiento de pagos en línea de manera segura.</a:t>
            </a:r>
          </a:p>
          <a:p>
            <a:pPr algn="l">
              <a:buFont typeface="+mj-lt"/>
              <a:buAutoNum type="arabicPeriod"/>
            </a:pPr>
            <a:r>
              <a:rPr lang="es-MX" sz="1600" b="1" i="0" dirty="0">
                <a:effectLst/>
                <a:latin typeface="+mj-lt"/>
              </a:rPr>
              <a:t>SSL (Secure Sockets Layer):</a:t>
            </a:r>
          </a:p>
          <a:p>
            <a:pPr algn="l"/>
            <a:r>
              <a:rPr lang="es-MX" sz="1600" b="0" i="0" dirty="0">
                <a:solidFill>
                  <a:srgbClr val="0F0F0F"/>
                </a:solidFill>
                <a:effectLst/>
                <a:latin typeface="+mj-lt"/>
              </a:rPr>
              <a:t>         Un protocolo de seguridad que establece un enlace cifrado entre el servidor  web y el navegador del usuario.</a:t>
            </a:r>
            <a:endParaRPr lang="es-MX" sz="1600" b="0" i="0" dirty="0">
              <a:effectLst/>
              <a:latin typeface="+mj-lt"/>
            </a:endParaRPr>
          </a:p>
        </p:txBody>
      </p:sp>
      <p:pic>
        <p:nvPicPr>
          <p:cNvPr id="12" name="Imagen 11" descr="Imagen que contiene persona, hombre, interior, frente&#10;&#10;Descripción generada automáticamente">
            <a:extLst>
              <a:ext uri="{FF2B5EF4-FFF2-40B4-BE49-F238E27FC236}">
                <a16:creationId xmlns:a16="http://schemas.microsoft.com/office/drawing/2014/main" id="{FD2EA75F-3AF8-7F15-6ECF-C95D8561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32" y="0"/>
            <a:ext cx="457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43877B-3A0F-409B-C07D-E7843392CBBB}"/>
              </a:ext>
            </a:extLst>
          </p:cNvPr>
          <p:cNvSpPr txBox="1"/>
          <p:nvPr/>
        </p:nvSpPr>
        <p:spPr>
          <a:xfrm>
            <a:off x="8766312" y="446611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  <a:latin typeface="+mj-lt"/>
              </a:rPr>
              <a:t>Glosario</a:t>
            </a:r>
          </a:p>
        </p:txBody>
      </p:sp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5D5C3B-3FF2-1F72-0499-8548222DB57E}"/>
              </a:ext>
            </a:extLst>
          </p:cNvPr>
          <p:cNvSpPr txBox="1"/>
          <p:nvPr/>
        </p:nvSpPr>
        <p:spPr>
          <a:xfrm>
            <a:off x="6267981" y="142035"/>
            <a:ext cx="4840010" cy="94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highlight>
                  <a:srgbClr val="00FFFF"/>
                </a:highlight>
                <a:latin typeface="+mj-lt"/>
                <a:ea typeface="+mj-ea"/>
                <a:cs typeface="+mj-cs"/>
              </a:rPr>
              <a:t>Revisión rápida 1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F09BE-71A9-1028-F768-B1DBF846A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" t="-1" r="40466" b="-1"/>
          <a:stretch/>
        </p:blipFill>
        <p:spPr>
          <a:xfrm>
            <a:off x="2" y="10"/>
            <a:ext cx="5664285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C3E6A71-694C-6B97-CBC6-1A9E02D17157}"/>
              </a:ext>
            </a:extLst>
          </p:cNvPr>
          <p:cNvSpPr txBox="1"/>
          <p:nvPr/>
        </p:nvSpPr>
        <p:spPr>
          <a:xfrm>
            <a:off x="5695682" y="1084600"/>
            <a:ext cx="5806032" cy="554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7. Procesador de Pago: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Una empresa que gestiona las transacciones financieras en línea, como PayPal o Stripe.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8. Inventario: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El conjunto de productos o servicios que una tienda virtual tiene disponibles para la venta.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9. Dropshipping: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Un modelo de negocio donde el minorista no almacena los productos, sino que los compra a medida que los vende y los envía directamente al cliente.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10. SEO (Search Engine Optimization):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Estrategias y prácticas para mejorar la visibilidad de una tienda en motores de búsqueda.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11. CMS (Sistema de Gestión de Contenidos):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Herramienta que permite crear y administrar contenido en línea; ejemplos incluyen WordPress y Shopify.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12. M-Commerce: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Comercio electrónico realizado a través de dispositivos móviles.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13. B2B (Business-to-Business):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Transacciones comerciales entre empresas.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D0A929-321F-4F23-414C-A3DA7F881BE0}"/>
              </a:ext>
            </a:extLst>
          </p:cNvPr>
          <p:cNvSpPr txBox="1"/>
          <p:nvPr/>
        </p:nvSpPr>
        <p:spPr>
          <a:xfrm>
            <a:off x="795130" y="2335696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latin typeface="+mj-lt"/>
              </a:rPr>
              <a:t>Glosario</a:t>
            </a:r>
          </a:p>
        </p:txBody>
      </p:sp>
    </p:spTree>
    <p:extLst>
      <p:ext uri="{BB962C8B-B14F-4D97-AF65-F5344CB8AC3E}">
        <p14:creationId xmlns:p14="http://schemas.microsoft.com/office/powerpoint/2010/main" val="383490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AA6198-5CEF-7151-A4CF-BB534A7BF0FD}"/>
              </a:ext>
            </a:extLst>
          </p:cNvPr>
          <p:cNvSpPr txBox="1"/>
          <p:nvPr/>
        </p:nvSpPr>
        <p:spPr>
          <a:xfrm>
            <a:off x="543019" y="185773"/>
            <a:ext cx="5683148" cy="5906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+mj-lt"/>
              </a:rPr>
              <a:t>14. B2C (Business-to-Consumer):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Transacciones comerciales entre una empresa y consumidores individuales.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+mj-lt"/>
              </a:rPr>
              <a:t>15. CRO (Conversion Rate Optimization):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Estrategias para mejorar la tasa de conversión de visitantes a clientes en una tienda virtual.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16. </a:t>
            </a:r>
            <a:r>
              <a:rPr lang="en-US" sz="1600" b="1" i="0" dirty="0">
                <a:effectLst/>
                <a:latin typeface="+mj-lt"/>
              </a:rPr>
              <a:t>Cross-selling: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Estrategia que sugiere productos adicionales relacionados durante el proceso de compra.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17. </a:t>
            </a:r>
            <a:r>
              <a:rPr lang="en-US" sz="1600" b="1" i="0" dirty="0">
                <a:effectLst/>
                <a:latin typeface="+mj-lt"/>
              </a:rPr>
              <a:t>Upselling: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Estrategia que sugiere productos de mayor valor o características adicionales durante el proceso de compra.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18. </a:t>
            </a:r>
            <a:r>
              <a:rPr lang="en-US" sz="1600" b="1" i="0" dirty="0">
                <a:effectLst/>
                <a:latin typeface="+mj-lt"/>
              </a:rPr>
              <a:t>Retargeting: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Publicidad dirigida a usuarios que previamente visitaron una tienda en línea pero no realizaron una compra.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+mj-lt"/>
              </a:rPr>
              <a:t>19. Fulfillment:</a:t>
            </a:r>
            <a:endParaRPr lang="en-US" sz="16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El proceso de gestionar el almacenamiento,                      </a:t>
            </a:r>
            <a:r>
              <a:rPr lang="en-US" sz="1600" b="0" i="0" dirty="0" err="1">
                <a:effectLst/>
                <a:latin typeface="+mj-lt"/>
              </a:rPr>
              <a:t>empaquetado</a:t>
            </a:r>
            <a:r>
              <a:rPr lang="en-US" sz="1600" b="0" i="0" dirty="0">
                <a:effectLst/>
                <a:latin typeface="+mj-lt"/>
              </a:rPr>
              <a:t> y envío de productos que sugiere productos adicionales relacionados durante el proceso de compra.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1600" b="0" i="0" dirty="0">
              <a:effectLst/>
              <a:latin typeface="+mj-lt"/>
            </a:endParaRPr>
          </a:p>
        </p:txBody>
      </p:sp>
      <p:pic>
        <p:nvPicPr>
          <p:cNvPr id="5" name="Picture 4" descr="Números de la bolsa de valores">
            <a:extLst>
              <a:ext uri="{FF2B5EF4-FFF2-40B4-BE49-F238E27FC236}">
                <a16:creationId xmlns:a16="http://schemas.microsoft.com/office/drawing/2014/main" id="{A3B77533-71EE-4188-018A-45BC5D2E6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2" r="2024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614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sostener, mujer, cd, computadora&#10;&#10;Descripción generada automáticamente">
            <a:extLst>
              <a:ext uri="{FF2B5EF4-FFF2-40B4-BE49-F238E27FC236}">
                <a16:creationId xmlns:a16="http://schemas.microsoft.com/office/drawing/2014/main" id="{88CB44B4-E539-F36D-7B6E-B70C6A26C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52" t="-1" r="7455" b="-1"/>
          <a:stretch/>
        </p:blipFill>
        <p:spPr>
          <a:xfrm>
            <a:off x="0" y="15112"/>
            <a:ext cx="744441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5A970-EDF1-4BD5-B9E9-D22D3F9D4436}"/>
              </a:ext>
            </a:extLst>
          </p:cNvPr>
          <p:cNvSpPr txBox="1"/>
          <p:nvPr/>
        </p:nvSpPr>
        <p:spPr>
          <a:xfrm>
            <a:off x="7164257" y="379260"/>
            <a:ext cx="4799962" cy="612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20 Gateway de Pago: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Un servicio que autoriza el pago entre el cliente y la tienda virtual.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21.  Marketplace: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Una plataforma que conecta a múltiples vendedores con compradores.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22. Influencer Marketing: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Estrategia que implica colaborar con personas influyentes para promocionar productos o servicios.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23.  Chatbot: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Programa de inteligencia artificial que simula la conversación con usuarios, a menudo utilizado en servicio al cliente.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latin typeface="+mj-lt"/>
              </a:rPr>
              <a:t>24.  </a:t>
            </a:r>
            <a:r>
              <a:rPr lang="en-US" sz="1600" b="1" i="0" dirty="0">
                <a:effectLst/>
                <a:latin typeface="+mj-lt"/>
              </a:rPr>
              <a:t>Analítica Web: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Herramientas y métricas que evalúan el rendimiento y comportamiento de los usuarios en línea.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  <a:latin typeface="+mj-lt"/>
              </a:rPr>
              <a:t> 25. Revisión de Producto:</a:t>
            </a:r>
            <a:endParaRPr lang="en-US" sz="1600" b="0" i="0" dirty="0">
              <a:effectLst/>
              <a:latin typeface="+mj-lt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  <a:latin typeface="+mj-lt"/>
              </a:rPr>
              <a:t>Comentarios y opiniones dejados por clientes sobre productos o servicios.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518232-1D7B-FBA1-038F-4A43AE4CAB97}"/>
              </a:ext>
            </a:extLst>
          </p:cNvPr>
          <p:cNvSpPr txBox="1"/>
          <p:nvPr/>
        </p:nvSpPr>
        <p:spPr>
          <a:xfrm>
            <a:off x="2020436" y="37926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>
                <a:solidFill>
                  <a:schemeClr val="bg1"/>
                </a:solidFill>
                <a:latin typeface="+mj-lt"/>
              </a:rPr>
              <a:t>Glosario</a:t>
            </a:r>
          </a:p>
        </p:txBody>
      </p:sp>
    </p:spTree>
    <p:extLst>
      <p:ext uri="{BB962C8B-B14F-4D97-AF65-F5344CB8AC3E}">
        <p14:creationId xmlns:p14="http://schemas.microsoft.com/office/powerpoint/2010/main" val="34836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DE1922-DC10-506E-E217-26C9A0738020}"/>
              </a:ext>
            </a:extLst>
          </p:cNvPr>
          <p:cNvSpPr txBox="1"/>
          <p:nvPr/>
        </p:nvSpPr>
        <p:spPr>
          <a:xfrm>
            <a:off x="5144009" y="1375595"/>
            <a:ext cx="60976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s-MX" sz="3200" b="1" i="0" dirty="0">
                <a:effectLst/>
                <a:latin typeface="+mj-lt"/>
              </a:rPr>
              <a:t>Planificación y Estrategia</a:t>
            </a: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Investigación de Mercado</a:t>
            </a:r>
          </a:p>
          <a:p>
            <a:pPr algn="l"/>
            <a:endParaRPr lang="es-MX" sz="1600" b="0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700" b="0" i="0" dirty="0">
                <a:effectLst/>
                <a:latin typeface="+mj-lt"/>
              </a:rPr>
              <a:t>Antes de lanzar tu tienda virtual, realiza una investigación exhaustiva del mercado para identificar tendencias, demanda y competencia.</a:t>
            </a:r>
          </a:p>
          <a:p>
            <a:pPr algn="l"/>
            <a:endParaRPr lang="es-MX" sz="20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2000" b="1" i="1" dirty="0">
                <a:effectLst/>
                <a:highlight>
                  <a:srgbClr val="00FFFF"/>
                </a:highlight>
                <a:latin typeface="+mj-lt"/>
              </a:rPr>
              <a:t>Definición de Producto y Nicho</a:t>
            </a:r>
          </a:p>
          <a:p>
            <a:pPr algn="l"/>
            <a:endParaRPr lang="es-MX" sz="1600" b="1" i="1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700" b="0" i="0" dirty="0">
                <a:effectLst/>
                <a:latin typeface="+mj-lt"/>
              </a:rPr>
              <a:t>Define claramente los productos o servicios que ofrecerás y selecciona un nicho de mercado específico.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/>
            <a:r>
              <a:rPr lang="es-MX" sz="2000" b="1" i="0" dirty="0">
                <a:effectLst/>
                <a:highlight>
                  <a:srgbClr val="00FFFF"/>
                </a:highlight>
                <a:latin typeface="+mj-lt"/>
              </a:rPr>
              <a:t>Modelo de Negocio y Objetivos</a:t>
            </a:r>
          </a:p>
          <a:p>
            <a:pPr algn="l"/>
            <a:endParaRPr lang="es-MX" sz="1700" b="1" i="0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700" b="0" i="0" dirty="0">
                <a:effectLst/>
                <a:latin typeface="+mj-lt"/>
              </a:rPr>
              <a:t>Establece un modelo de negocio claro y define objetivos medibles para guiar el crecimiento de tu eCommerce.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59CF14-173C-266D-F192-8499CC1FD95C}"/>
              </a:ext>
            </a:extLst>
          </p:cNvPr>
          <p:cNvSpPr txBox="1"/>
          <p:nvPr/>
        </p:nvSpPr>
        <p:spPr>
          <a:xfrm>
            <a:off x="455891" y="138665"/>
            <a:ext cx="4234096" cy="1526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highlight>
                  <a:srgbClr val="FF00FF"/>
                </a:highlight>
                <a:latin typeface="+mj-lt"/>
                <a:ea typeface="+mj-ea"/>
                <a:cs typeface="+mj-cs"/>
              </a:rPr>
              <a:t>Parte </a:t>
            </a:r>
            <a:r>
              <a:rPr lang="en-US" b="1" dirty="0">
                <a:highlight>
                  <a:srgbClr val="FF00FF"/>
                </a:highlight>
                <a:latin typeface="+mj-lt"/>
                <a:ea typeface="+mj-ea"/>
                <a:cs typeface="+mj-cs"/>
              </a:rPr>
              <a:t>Dos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10 pasos para crear tu tienda virtual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3391AB-30AB-299C-A666-FF2B86B15E4A}"/>
              </a:ext>
            </a:extLst>
          </p:cNvPr>
          <p:cNvSpPr txBox="1"/>
          <p:nvPr/>
        </p:nvSpPr>
        <p:spPr>
          <a:xfrm>
            <a:off x="1227038" y="2734810"/>
            <a:ext cx="212244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uno</a:t>
            </a:r>
            <a:endParaRPr lang="es-MX" sz="9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583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9932</TotalTime>
  <Words>1176</Words>
  <Application>Microsoft Office PowerPoint</Application>
  <PresentationFormat>Panorámica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Jose Miguel Henriquez</cp:lastModifiedBy>
  <cp:revision>71</cp:revision>
  <dcterms:created xsi:type="dcterms:W3CDTF">2022-09-01T16:31:15Z</dcterms:created>
  <dcterms:modified xsi:type="dcterms:W3CDTF">2023-11-23T13:10:41Z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