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316" r:id="rId3"/>
    <p:sldId id="261" r:id="rId4"/>
    <p:sldId id="262" r:id="rId5"/>
    <p:sldId id="331" r:id="rId6"/>
    <p:sldId id="319" r:id="rId7"/>
    <p:sldId id="401" r:id="rId8"/>
    <p:sldId id="415" r:id="rId9"/>
    <p:sldId id="389" r:id="rId10"/>
    <p:sldId id="390" r:id="rId11"/>
    <p:sldId id="402" r:id="rId12"/>
    <p:sldId id="391" r:id="rId13"/>
    <p:sldId id="403" r:id="rId14"/>
    <p:sldId id="404" r:id="rId15"/>
    <p:sldId id="405" r:id="rId16"/>
    <p:sldId id="406" r:id="rId17"/>
    <p:sldId id="40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151"/>
    <a:srgbClr val="009EA2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E82E9-3ECD-4660-A287-B384C3D3FC1C}" v="186" dt="2023-11-24T20:42:56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14"/>
  </p:normalViewPr>
  <p:slideViewPr>
    <p:cSldViewPr snapToGrid="0" showGuides="1">
      <p:cViewPr varScale="1">
        <p:scale>
          <a:sx n="78" d="100"/>
          <a:sy n="78" d="100"/>
        </p:scale>
        <p:origin x="9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Miguel Henriquez" userId="0983e437fca833bc" providerId="LiveId" clId="{72BE82E9-3ECD-4660-A287-B384C3D3FC1C}"/>
    <pc:docChg chg="undo custSel addSld delSld modSld sldOrd">
      <pc:chgData name="Jose Miguel Henriquez" userId="0983e437fca833bc" providerId="LiveId" clId="{72BE82E9-3ECD-4660-A287-B384C3D3FC1C}" dt="2023-11-27T15:28:16.492" v="4539" actId="113"/>
      <pc:docMkLst>
        <pc:docMk/>
      </pc:docMkLst>
      <pc:sldChg chg="addSp modSp mod">
        <pc:chgData name="Jose Miguel Henriquez" userId="0983e437fca833bc" providerId="LiveId" clId="{72BE82E9-3ECD-4660-A287-B384C3D3FC1C}" dt="2023-11-27T15:28:16.492" v="4539" actId="113"/>
        <pc:sldMkLst>
          <pc:docMk/>
          <pc:sldMk cId="2089299013" sldId="262"/>
        </pc:sldMkLst>
        <pc:spChg chg="mod">
          <ac:chgData name="Jose Miguel Henriquez" userId="0983e437fca833bc" providerId="LiveId" clId="{72BE82E9-3ECD-4660-A287-B384C3D3FC1C}" dt="2023-11-27T15:28:16.492" v="4539" actId="113"/>
          <ac:spMkLst>
            <pc:docMk/>
            <pc:sldMk cId="2089299013" sldId="262"/>
            <ac:spMk id="3" creationId="{C9B88BB1-5D9B-2F8D-9BBE-2FD803926D71}"/>
          </ac:spMkLst>
        </pc:spChg>
        <pc:spChg chg="add mod">
          <ac:chgData name="Jose Miguel Henriquez" userId="0983e437fca833bc" providerId="LiveId" clId="{72BE82E9-3ECD-4660-A287-B384C3D3FC1C}" dt="2023-11-24T15:32:28.697" v="180" actId="1076"/>
          <ac:spMkLst>
            <pc:docMk/>
            <pc:sldMk cId="2089299013" sldId="262"/>
            <ac:spMk id="4" creationId="{3134536A-16E9-4DA1-DFAF-56E3837780D8}"/>
          </ac:spMkLst>
        </pc:spChg>
      </pc:sldChg>
      <pc:sldChg chg="addSp delSp modSp mod">
        <pc:chgData name="Jose Miguel Henriquez" userId="0983e437fca833bc" providerId="LiveId" clId="{72BE82E9-3ECD-4660-A287-B384C3D3FC1C}" dt="2023-11-24T20:04:15.326" v="3341" actId="1037"/>
        <pc:sldMkLst>
          <pc:docMk/>
          <pc:sldMk cId="2237039792" sldId="319"/>
        </pc:sldMkLst>
        <pc:spChg chg="mod">
          <ac:chgData name="Jose Miguel Henriquez" userId="0983e437fca833bc" providerId="LiveId" clId="{72BE82E9-3ECD-4660-A287-B384C3D3FC1C}" dt="2023-11-24T19:42:27.714" v="3202" actId="1036"/>
          <ac:spMkLst>
            <pc:docMk/>
            <pc:sldMk cId="2237039792" sldId="319"/>
            <ac:spMk id="2" creationId="{409DD062-FC3C-0049-9F10-95BD6DEBBC69}"/>
          </ac:spMkLst>
        </pc:spChg>
        <pc:spChg chg="mod">
          <ac:chgData name="Jose Miguel Henriquez" userId="0983e437fca833bc" providerId="LiveId" clId="{72BE82E9-3ECD-4660-A287-B384C3D3FC1C}" dt="2023-11-24T15:37:55.402" v="355" actId="13926"/>
          <ac:spMkLst>
            <pc:docMk/>
            <pc:sldMk cId="2237039792" sldId="319"/>
            <ac:spMk id="4" creationId="{975D5C3B-3FF2-1F72-0499-8548222DB57E}"/>
          </ac:spMkLst>
        </pc:spChg>
        <pc:spChg chg="mod">
          <ac:chgData name="Jose Miguel Henriquez" userId="0983e437fca833bc" providerId="LiveId" clId="{72BE82E9-3ECD-4660-A287-B384C3D3FC1C}" dt="2023-11-24T19:42:19.182" v="3192" actId="27636"/>
          <ac:spMkLst>
            <pc:docMk/>
            <pc:sldMk cId="2237039792" sldId="319"/>
            <ac:spMk id="5" creationId="{A9F48DF2-D33E-DE16-6978-8B69EFF88691}"/>
          </ac:spMkLst>
        </pc:spChg>
        <pc:spChg chg="mod">
          <ac:chgData name="Jose Miguel Henriquez" userId="0983e437fca833bc" providerId="LiveId" clId="{72BE82E9-3ECD-4660-A287-B384C3D3FC1C}" dt="2023-11-24T20:04:15.326" v="3341" actId="1037"/>
          <ac:spMkLst>
            <pc:docMk/>
            <pc:sldMk cId="2237039792" sldId="319"/>
            <ac:spMk id="6" creationId="{BEDCC67C-3B89-2716-897C-A7BC20276AA4}"/>
          </ac:spMkLst>
        </pc:spChg>
        <pc:spChg chg="mod">
          <ac:chgData name="Jose Miguel Henriquez" userId="0983e437fca833bc" providerId="LiveId" clId="{72BE82E9-3ECD-4660-A287-B384C3D3FC1C}" dt="2023-11-24T20:04:07.824" v="3334" actId="1038"/>
          <ac:spMkLst>
            <pc:docMk/>
            <pc:sldMk cId="2237039792" sldId="319"/>
            <ac:spMk id="7" creationId="{DD79927B-A344-1BD8-7864-3CA72403FC9A}"/>
          </ac:spMkLst>
        </pc:spChg>
        <pc:spChg chg="del mod">
          <ac:chgData name="Jose Miguel Henriquez" userId="0983e437fca833bc" providerId="LiveId" clId="{72BE82E9-3ECD-4660-A287-B384C3D3FC1C}" dt="2023-11-24T16:29:40.498" v="880" actId="478"/>
          <ac:spMkLst>
            <pc:docMk/>
            <pc:sldMk cId="2237039792" sldId="319"/>
            <ac:spMk id="8" creationId="{19EA4798-114C-FCA9-9C41-1CA857C7BE91}"/>
          </ac:spMkLst>
        </pc:spChg>
        <pc:spChg chg="mod">
          <ac:chgData name="Jose Miguel Henriquez" userId="0983e437fca833bc" providerId="LiveId" clId="{72BE82E9-3ECD-4660-A287-B384C3D3FC1C}" dt="2023-11-24T15:38:07.971" v="356" actId="20577"/>
          <ac:spMkLst>
            <pc:docMk/>
            <pc:sldMk cId="2237039792" sldId="319"/>
            <ac:spMk id="10" creationId="{406E9881-D32B-967F-67E1-689EB68AD94E}"/>
          </ac:spMkLst>
        </pc:spChg>
        <pc:spChg chg="mod">
          <ac:chgData name="Jose Miguel Henriquez" userId="0983e437fca833bc" providerId="LiveId" clId="{72BE82E9-3ECD-4660-A287-B384C3D3FC1C}" dt="2023-11-24T19:42:19.156" v="3191" actId="14100"/>
          <ac:spMkLst>
            <pc:docMk/>
            <pc:sldMk cId="2237039792" sldId="319"/>
            <ac:spMk id="13" creationId="{924343E8-33EF-17F2-CDAE-A35610D97014}"/>
          </ac:spMkLst>
        </pc:spChg>
        <pc:picChg chg="add mod">
          <ac:chgData name="Jose Miguel Henriquez" userId="0983e437fca833bc" providerId="LiveId" clId="{72BE82E9-3ECD-4660-A287-B384C3D3FC1C}" dt="2023-11-24T19:42:03.840" v="3190" actId="1038"/>
          <ac:picMkLst>
            <pc:docMk/>
            <pc:sldMk cId="2237039792" sldId="319"/>
            <ac:picMk id="9" creationId="{DE3C0E64-925C-4DDE-DA44-3D6AAF288508}"/>
          </ac:picMkLst>
        </pc:picChg>
      </pc:sldChg>
      <pc:sldChg chg="modSp mod">
        <pc:chgData name="Jose Miguel Henriquez" userId="0983e437fca833bc" providerId="LiveId" clId="{72BE82E9-3ECD-4660-A287-B384C3D3FC1C}" dt="2023-11-23T16:47:01.842" v="177" actId="20577"/>
        <pc:sldMkLst>
          <pc:docMk/>
          <pc:sldMk cId="773746328" sldId="331"/>
        </pc:sldMkLst>
        <pc:spChg chg="mod">
          <ac:chgData name="Jose Miguel Henriquez" userId="0983e437fca833bc" providerId="LiveId" clId="{72BE82E9-3ECD-4660-A287-B384C3D3FC1C}" dt="2023-11-23T16:47:01.842" v="177" actId="20577"/>
          <ac:spMkLst>
            <pc:docMk/>
            <pc:sldMk cId="773746328" sldId="331"/>
            <ac:spMk id="4" creationId="{3F682A22-AC13-D120-15ED-6888AAA04886}"/>
          </ac:spMkLst>
        </pc:spChg>
      </pc:sldChg>
      <pc:sldChg chg="del">
        <pc:chgData name="Jose Miguel Henriquez" userId="0983e437fca833bc" providerId="LiveId" clId="{72BE82E9-3ECD-4660-A287-B384C3D3FC1C}" dt="2023-11-24T18:02:46.084" v="2774" actId="47"/>
        <pc:sldMkLst>
          <pc:docMk/>
          <pc:sldMk cId="2312778347" sldId="374"/>
        </pc:sldMkLst>
      </pc:sldChg>
      <pc:sldChg chg="addSp delSp modSp mod setBg">
        <pc:chgData name="Jose Miguel Henriquez" userId="0983e437fca833bc" providerId="LiveId" clId="{72BE82E9-3ECD-4660-A287-B384C3D3FC1C}" dt="2023-11-24T17:29:34.929" v="2532" actId="1076"/>
        <pc:sldMkLst>
          <pc:docMk/>
          <pc:sldMk cId="3834909087" sldId="389"/>
        </pc:sldMkLst>
        <pc:spChg chg="del">
          <ac:chgData name="Jose Miguel Henriquez" userId="0983e437fca833bc" providerId="LiveId" clId="{72BE82E9-3ECD-4660-A287-B384C3D3FC1C}" dt="2023-11-24T17:12:32.172" v="2192" actId="478"/>
          <ac:spMkLst>
            <pc:docMk/>
            <pc:sldMk cId="3834909087" sldId="389"/>
            <ac:spMk id="4" creationId="{975D5C3B-3FF2-1F72-0499-8548222DB57E}"/>
          </ac:spMkLst>
        </pc:spChg>
        <pc:spChg chg="add del mod">
          <ac:chgData name="Jose Miguel Henriquez" userId="0983e437fca833bc" providerId="LiveId" clId="{72BE82E9-3ECD-4660-A287-B384C3D3FC1C}" dt="2023-11-24T17:23:09.578" v="2504" actId="22"/>
          <ac:spMkLst>
            <pc:docMk/>
            <pc:sldMk cId="3834909087" sldId="389"/>
            <ac:spMk id="5" creationId="{436A0CD6-2002-3733-C7B1-59DDE3691656}"/>
          </ac:spMkLst>
        </pc:spChg>
        <pc:spChg chg="add mod">
          <ac:chgData name="Jose Miguel Henriquez" userId="0983e437fca833bc" providerId="LiveId" clId="{72BE82E9-3ECD-4660-A287-B384C3D3FC1C}" dt="2023-11-24T17:29:16.140" v="2525" actId="26606"/>
          <ac:spMkLst>
            <pc:docMk/>
            <pc:sldMk cId="3834909087" sldId="389"/>
            <ac:spMk id="7" creationId="{C5986C5D-A25B-36DC-A319-F1B5A55C65E8}"/>
          </ac:spMkLst>
        </pc:spChg>
        <pc:spChg chg="del">
          <ac:chgData name="Jose Miguel Henriquez" userId="0983e437fca833bc" providerId="LiveId" clId="{72BE82E9-3ECD-4660-A287-B384C3D3FC1C}" dt="2023-11-24T17:12:41.370" v="2194" actId="478"/>
          <ac:spMkLst>
            <pc:docMk/>
            <pc:sldMk cId="3834909087" sldId="389"/>
            <ac:spMk id="9" creationId="{E1740C44-719F-BC16-67E1-253CE48E81FA}"/>
          </ac:spMkLst>
        </pc:spChg>
        <pc:spChg chg="mod">
          <ac:chgData name="Jose Miguel Henriquez" userId="0983e437fca833bc" providerId="LiveId" clId="{72BE82E9-3ECD-4660-A287-B384C3D3FC1C}" dt="2023-11-24T17:29:16.140" v="2525" actId="26606"/>
          <ac:spMkLst>
            <pc:docMk/>
            <pc:sldMk cId="3834909087" sldId="389"/>
            <ac:spMk id="10" creationId="{406E9881-D32B-967F-67E1-689EB68AD94E}"/>
          </ac:spMkLst>
        </pc:spChg>
        <pc:spChg chg="del">
          <ac:chgData name="Jose Miguel Henriquez" userId="0983e437fca833bc" providerId="LiveId" clId="{72BE82E9-3ECD-4660-A287-B384C3D3FC1C}" dt="2023-11-24T17:12:35.937" v="2193" actId="478"/>
          <ac:spMkLst>
            <pc:docMk/>
            <pc:sldMk cId="3834909087" sldId="389"/>
            <ac:spMk id="11" creationId="{28E79B07-1304-E05F-DAC8-6263E5301554}"/>
          </ac:spMkLst>
        </pc:spChg>
        <pc:spChg chg="add del">
          <ac:chgData name="Jose Miguel Henriquez" userId="0983e437fca833bc" providerId="LiveId" clId="{72BE82E9-3ECD-4660-A287-B384C3D3FC1C}" dt="2023-11-24T17:29:16.140" v="2525" actId="26606"/>
          <ac:spMkLst>
            <pc:docMk/>
            <pc:sldMk cId="3834909087" sldId="389"/>
            <ac:spMk id="17" creationId="{F13C74B1-5B17-4795-BED0-7140497B445A}"/>
          </ac:spMkLst>
        </pc:spChg>
        <pc:spChg chg="add del">
          <ac:chgData name="Jose Miguel Henriquez" userId="0983e437fca833bc" providerId="LiveId" clId="{72BE82E9-3ECD-4660-A287-B384C3D3FC1C}" dt="2023-11-24T17:29:16.140" v="2525" actId="26606"/>
          <ac:spMkLst>
            <pc:docMk/>
            <pc:sldMk cId="3834909087" sldId="389"/>
            <ac:spMk id="19" creationId="{D4974D33-8DC5-464E-8C6D-BE58F0669C17}"/>
          </ac:spMkLst>
        </pc:spChg>
        <pc:picChg chg="del">
          <ac:chgData name="Jose Miguel Henriquez" userId="0983e437fca833bc" providerId="LiveId" clId="{72BE82E9-3ECD-4660-A287-B384C3D3FC1C}" dt="2023-11-24T17:12:28.314" v="2191" actId="478"/>
          <ac:picMkLst>
            <pc:docMk/>
            <pc:sldMk cId="3834909087" sldId="389"/>
            <ac:picMk id="3" creationId="{6A878BFA-5BB5-9EE9-95C9-331CB109DCB1}"/>
          </ac:picMkLst>
        </pc:picChg>
        <pc:picChg chg="add del mod">
          <ac:chgData name="Jose Miguel Henriquez" userId="0983e437fca833bc" providerId="LiveId" clId="{72BE82E9-3ECD-4660-A287-B384C3D3FC1C}" dt="2023-11-24T17:29:16.706" v="2527"/>
          <ac:picMkLst>
            <pc:docMk/>
            <pc:sldMk cId="3834909087" sldId="389"/>
            <ac:picMk id="12" creationId="{060CED8B-F6D5-AD70-2549-981B679EEC6C}"/>
          </ac:picMkLst>
        </pc:picChg>
        <pc:picChg chg="add mod">
          <ac:chgData name="Jose Miguel Henriquez" userId="0983e437fca833bc" providerId="LiveId" clId="{72BE82E9-3ECD-4660-A287-B384C3D3FC1C}" dt="2023-11-24T17:29:34.929" v="2532" actId="1076"/>
          <ac:picMkLst>
            <pc:docMk/>
            <pc:sldMk cId="3834909087" sldId="389"/>
            <ac:picMk id="14" creationId="{C52B60D7-BDF3-316B-69FC-D428A3CC56E1}"/>
          </ac:picMkLst>
        </pc:picChg>
      </pc:sldChg>
      <pc:sldChg chg="addSp delSp modSp mod setBg">
        <pc:chgData name="Jose Miguel Henriquez" userId="0983e437fca833bc" providerId="LiveId" clId="{72BE82E9-3ECD-4660-A287-B384C3D3FC1C}" dt="2023-11-24T17:56:51.066" v="2728" actId="113"/>
        <pc:sldMkLst>
          <pc:docMk/>
          <pc:sldMk cId="1996144214" sldId="390"/>
        </pc:sldMkLst>
        <pc:spChg chg="add mod ord">
          <ac:chgData name="Jose Miguel Henriquez" userId="0983e437fca833bc" providerId="LiveId" clId="{72BE82E9-3ECD-4660-A287-B384C3D3FC1C}" dt="2023-11-24T17:56:51.066" v="2728" actId="113"/>
          <ac:spMkLst>
            <pc:docMk/>
            <pc:sldMk cId="1996144214" sldId="390"/>
            <ac:spMk id="3" creationId="{7E81FA5E-F8FD-5949-039C-C0EE62826F88}"/>
          </ac:spMkLst>
        </pc:spChg>
        <pc:spChg chg="add mod">
          <ac:chgData name="Jose Miguel Henriquez" userId="0983e437fca833bc" providerId="LiveId" clId="{72BE82E9-3ECD-4660-A287-B384C3D3FC1C}" dt="2023-11-24T17:50:44.885" v="2670" actId="207"/>
          <ac:spMkLst>
            <pc:docMk/>
            <pc:sldMk cId="1996144214" sldId="390"/>
            <ac:spMk id="4" creationId="{2C763302-215F-40EF-82D3-5452F5A00712}"/>
          </ac:spMkLst>
        </pc:spChg>
        <pc:spChg chg="add del">
          <ac:chgData name="Jose Miguel Henriquez" userId="0983e437fca833bc" providerId="LiveId" clId="{72BE82E9-3ECD-4660-A287-B384C3D3FC1C}" dt="2023-11-24T17:46:27.969" v="2631" actId="26606"/>
          <ac:spMkLst>
            <pc:docMk/>
            <pc:sldMk cId="1996144214" sldId="390"/>
            <ac:spMk id="14" creationId="{201CC55D-ED54-4C5C-95E6-10947BD1103B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18" creationId="{80B83DDF-F777-6CB6-57F8-C27D25C8261F}"/>
          </ac:spMkLst>
        </pc:spChg>
        <pc:spChg chg="add del">
          <ac:chgData name="Jose Miguel Henriquez" userId="0983e437fca833bc" providerId="LiveId" clId="{72BE82E9-3ECD-4660-A287-B384C3D3FC1C}" dt="2023-11-24T17:46:27.969" v="2631" actId="26606"/>
          <ac:spMkLst>
            <pc:docMk/>
            <pc:sldMk cId="1996144214" sldId="390"/>
            <ac:spMk id="20" creationId="{3873B707-463F-40B0-8227-E8CC6C67EB25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21" creationId="{C266380F-C195-B67F-99D8-2E00129D6B01}"/>
          </ac:spMkLst>
        </pc:spChg>
        <pc:spChg chg="add del">
          <ac:chgData name="Jose Miguel Henriquez" userId="0983e437fca833bc" providerId="LiveId" clId="{72BE82E9-3ECD-4660-A287-B384C3D3FC1C}" dt="2023-11-24T17:46:27.969" v="2631" actId="26606"/>
          <ac:spMkLst>
            <pc:docMk/>
            <pc:sldMk cId="1996144214" sldId="390"/>
            <ac:spMk id="22" creationId="{C13237C8-E62C-4F0D-A318-BD6FB6C2D138}"/>
          </ac:spMkLst>
        </pc:spChg>
        <pc:spChg chg="add del">
          <ac:chgData name="Jose Miguel Henriquez" userId="0983e437fca833bc" providerId="LiveId" clId="{72BE82E9-3ECD-4660-A287-B384C3D3FC1C}" dt="2023-11-24T17:46:27.969" v="2631" actId="26606"/>
          <ac:spMkLst>
            <pc:docMk/>
            <pc:sldMk cId="1996144214" sldId="390"/>
            <ac:spMk id="24" creationId="{19C9EAEA-39D0-4B0E-A0EB-51E7B26740B1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26" creationId="{D9622783-ABC1-3191-B3FB-5547C39C50D2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27" creationId="{BF9EC094-379C-1A7A-8ACA-86E77EF6C6F6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28" creationId="{4D024E24-598D-2D96-99E4-78A072A2F3BF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29" creationId="{59A0BDAB-CAAF-7504-C253-A5206A57B030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0" creationId="{73927402-956F-FEBF-59E2-81BA2C38D0B1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1" creationId="{81A96C31-D139-D49A-F533-F2CA360281FE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2" creationId="{28EACF4C-7724-8155-2ECA-F02A0DCAE1F3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3" creationId="{87D989D4-6B28-AC09-6C5C-FF301A54547F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4" creationId="{3F869E06-31C6-2C63-B100-9B2FB6F6C395}"/>
          </ac:spMkLst>
        </pc:spChg>
        <pc:spChg chg="add del">
          <ac:chgData name="Jose Miguel Henriquez" userId="0983e437fca833bc" providerId="LiveId" clId="{72BE82E9-3ECD-4660-A287-B384C3D3FC1C}" dt="2023-11-24T17:46:31.533" v="2633" actId="26606"/>
          <ac:spMkLst>
            <pc:docMk/>
            <pc:sldMk cId="1996144214" sldId="390"/>
            <ac:spMk id="35" creationId="{2B97F24A-32CE-4C1C-A50D-3016B394DCFB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6" creationId="{AF1F4801-D05E-2B9B-ACCD-2CA9E0B25787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7" creationId="{CC459FBF-FE30-9B54-EE79-5AF7DBE8AC05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8" creationId="{080AF50F-DF93-D64A-8570-1F5E682E6F70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39" creationId="{3BA14116-4DF7-DE72-CD1E-EB5D9541E7B9}"/>
          </ac:spMkLst>
        </pc:spChg>
        <pc:spChg chg="del">
          <ac:chgData name="Jose Miguel Henriquez" userId="0983e437fca833bc" providerId="LiveId" clId="{72BE82E9-3ECD-4660-A287-B384C3D3FC1C}" dt="2023-11-24T17:29:57.610" v="2534" actId="478"/>
          <ac:spMkLst>
            <pc:docMk/>
            <pc:sldMk cId="1996144214" sldId="390"/>
            <ac:spMk id="40" creationId="{5DD9FFC8-FC22-76CD-C3DD-2D7C5BC5A3DA}"/>
          </ac:spMkLst>
        </pc:spChg>
        <pc:spChg chg="del">
          <ac:chgData name="Jose Miguel Henriquez" userId="0983e437fca833bc" providerId="LiveId" clId="{72BE82E9-3ECD-4660-A287-B384C3D3FC1C}" dt="2023-11-24T17:30:01.378" v="2535" actId="478"/>
          <ac:spMkLst>
            <pc:docMk/>
            <pc:sldMk cId="1996144214" sldId="390"/>
            <ac:spMk id="41" creationId="{8AB3EB0F-0D16-FB0F-8D19-A0042840D162}"/>
          </ac:spMkLst>
        </pc:spChg>
        <pc:spChg chg="add del">
          <ac:chgData name="Jose Miguel Henriquez" userId="0983e437fca833bc" providerId="LiveId" clId="{72BE82E9-3ECD-4660-A287-B384C3D3FC1C}" dt="2023-11-24T17:46:31.533" v="2633" actId="26606"/>
          <ac:spMkLst>
            <pc:docMk/>
            <pc:sldMk cId="1996144214" sldId="390"/>
            <ac:spMk id="42" creationId="{CD8B4F24-440B-49E9-B85D-733523DC064B}"/>
          </ac:spMkLst>
        </pc:spChg>
        <pc:spChg chg="add">
          <ac:chgData name="Jose Miguel Henriquez" userId="0983e437fca833bc" providerId="LiveId" clId="{72BE82E9-3ECD-4660-A287-B384C3D3FC1C}" dt="2023-11-24T17:46:31.533" v="2634" actId="26606"/>
          <ac:spMkLst>
            <pc:docMk/>
            <pc:sldMk cId="1996144214" sldId="390"/>
            <ac:spMk id="44" creationId="{79BB35BC-D5C2-4C8B-A22A-A71E6191913B}"/>
          </ac:spMkLst>
        </pc:spChg>
        <pc:grpChg chg="add del">
          <ac:chgData name="Jose Miguel Henriquez" userId="0983e437fca833bc" providerId="LiveId" clId="{72BE82E9-3ECD-4660-A287-B384C3D3FC1C}" dt="2023-11-24T17:42:27.405" v="2617" actId="26606"/>
          <ac:grpSpMkLst>
            <pc:docMk/>
            <pc:sldMk cId="1996144214" sldId="390"/>
            <ac:grpSpMk id="10" creationId="{5EFBDE31-BB3E-6CFC-23CD-B5976DA38438}"/>
          </ac:grpSpMkLst>
        </pc:grpChg>
        <pc:grpChg chg="add del">
          <ac:chgData name="Jose Miguel Henriquez" userId="0983e437fca833bc" providerId="LiveId" clId="{72BE82E9-3ECD-4660-A287-B384C3D3FC1C}" dt="2023-11-24T17:46:27.969" v="2631" actId="26606"/>
          <ac:grpSpMkLst>
            <pc:docMk/>
            <pc:sldMk cId="1996144214" sldId="390"/>
            <ac:grpSpMk id="16" creationId="{1DE889C7-FAD6-4397-98E2-05D503484459}"/>
          </ac:grpSpMkLst>
        </pc:grpChg>
        <pc:picChg chg="add del">
          <ac:chgData name="Jose Miguel Henriquez" userId="0983e437fca833bc" providerId="LiveId" clId="{72BE82E9-3ECD-4660-A287-B384C3D3FC1C}" dt="2023-11-24T17:42:27.405" v="2617" actId="26606"/>
          <ac:picMkLst>
            <pc:docMk/>
            <pc:sldMk cId="1996144214" sldId="390"/>
            <ac:picMk id="6" creationId="{F9562F1A-BF71-05AE-673C-50DB94C7D188}"/>
          </ac:picMkLst>
        </pc:picChg>
        <pc:picChg chg="add del mod">
          <ac:chgData name="Jose Miguel Henriquez" userId="0983e437fca833bc" providerId="LiveId" clId="{72BE82E9-3ECD-4660-A287-B384C3D3FC1C}" dt="2023-11-24T17:45:06.002" v="2626" actId="478"/>
          <ac:picMkLst>
            <pc:docMk/>
            <pc:sldMk cId="1996144214" sldId="390"/>
            <ac:picMk id="7" creationId="{BF1E8347-AAAF-E87F-FE8C-DEC52A8E5DD6}"/>
          </ac:picMkLst>
        </pc:picChg>
        <pc:picChg chg="add mod">
          <ac:chgData name="Jose Miguel Henriquez" userId="0983e437fca833bc" providerId="LiveId" clId="{72BE82E9-3ECD-4660-A287-B384C3D3FC1C}" dt="2023-11-24T17:46:47.212" v="2643" actId="1035"/>
          <ac:picMkLst>
            <pc:docMk/>
            <pc:sldMk cId="1996144214" sldId="390"/>
            <ac:picMk id="9" creationId="{CEF977B2-20C8-2F76-6351-6A53D38CFE81}"/>
          </ac:picMkLst>
        </pc:picChg>
        <pc:picChg chg="del">
          <ac:chgData name="Jose Miguel Henriquez" userId="0983e437fca833bc" providerId="LiveId" clId="{72BE82E9-3ECD-4660-A287-B384C3D3FC1C}" dt="2023-11-24T17:29:54.441" v="2533" actId="478"/>
          <ac:picMkLst>
            <pc:docMk/>
            <pc:sldMk cId="1996144214" sldId="390"/>
            <ac:picMk id="17" creationId="{244971CE-B7A5-AE2A-B8C7-44D9616ADCDB}"/>
          </ac:picMkLst>
        </pc:picChg>
      </pc:sldChg>
      <pc:sldChg chg="addSp delSp modSp mod">
        <pc:chgData name="Jose Miguel Henriquez" userId="0983e437fca833bc" providerId="LiveId" clId="{72BE82E9-3ECD-4660-A287-B384C3D3FC1C}" dt="2023-11-24T18:02:29.779" v="2764" actId="1076"/>
        <pc:sldMkLst>
          <pc:docMk/>
          <pc:sldMk cId="3056664868" sldId="391"/>
        </pc:sldMkLst>
        <pc:spChg chg="del">
          <ac:chgData name="Jose Miguel Henriquez" userId="0983e437fca833bc" providerId="LiveId" clId="{72BE82E9-3ECD-4660-A287-B384C3D3FC1C}" dt="2023-11-24T17:59:52.950" v="2739" actId="478"/>
          <ac:spMkLst>
            <pc:docMk/>
            <pc:sldMk cId="3056664868" sldId="391"/>
            <ac:spMk id="2" creationId="{B976C497-F915-C31A-1E77-05309D1F5177}"/>
          </ac:spMkLst>
        </pc:spChg>
        <pc:spChg chg="del">
          <ac:chgData name="Jose Miguel Henriquez" userId="0983e437fca833bc" providerId="LiveId" clId="{72BE82E9-3ECD-4660-A287-B384C3D3FC1C}" dt="2023-11-24T17:59:52.950" v="2739" actId="478"/>
          <ac:spMkLst>
            <pc:docMk/>
            <pc:sldMk cId="3056664868" sldId="391"/>
            <ac:spMk id="4" creationId="{975D5C3B-3FF2-1F72-0499-8548222DB57E}"/>
          </ac:spMkLst>
        </pc:spChg>
        <pc:spChg chg="del">
          <ac:chgData name="Jose Miguel Henriquez" userId="0983e437fca833bc" providerId="LiveId" clId="{72BE82E9-3ECD-4660-A287-B384C3D3FC1C}" dt="2023-11-24T17:59:52.950" v="2739" actId="478"/>
          <ac:spMkLst>
            <pc:docMk/>
            <pc:sldMk cId="3056664868" sldId="391"/>
            <ac:spMk id="5" creationId="{0CEFB921-75D8-1606-26AD-20B820848B5E}"/>
          </ac:spMkLst>
        </pc:spChg>
        <pc:spChg chg="add mod">
          <ac:chgData name="Jose Miguel Henriquez" userId="0983e437fca833bc" providerId="LiveId" clId="{72BE82E9-3ECD-4660-A287-B384C3D3FC1C}" dt="2023-11-24T18:02:29.779" v="2764" actId="1076"/>
          <ac:spMkLst>
            <pc:docMk/>
            <pc:sldMk cId="3056664868" sldId="391"/>
            <ac:spMk id="6" creationId="{DD210952-4955-B5CD-6FE2-DF03138ADA96}"/>
          </ac:spMkLst>
        </pc:spChg>
        <pc:spChg chg="del">
          <ac:chgData name="Jose Miguel Henriquez" userId="0983e437fca833bc" providerId="LiveId" clId="{72BE82E9-3ECD-4660-A287-B384C3D3FC1C}" dt="2023-11-24T17:59:52.950" v="2739" actId="478"/>
          <ac:spMkLst>
            <pc:docMk/>
            <pc:sldMk cId="3056664868" sldId="391"/>
            <ac:spMk id="10" creationId="{406E9881-D32B-967F-67E1-689EB68AD94E}"/>
          </ac:spMkLst>
        </pc:spChg>
        <pc:picChg chg="del mod">
          <ac:chgData name="Jose Miguel Henriquez" userId="0983e437fca833bc" providerId="LiveId" clId="{72BE82E9-3ECD-4660-A287-B384C3D3FC1C}" dt="2023-11-24T17:59:43.070" v="2738" actId="478"/>
          <ac:picMkLst>
            <pc:docMk/>
            <pc:sldMk cId="3056664868" sldId="391"/>
            <ac:picMk id="7" creationId="{6725F58F-AA35-1B51-ED6B-747170100ECE}"/>
          </ac:picMkLst>
        </pc:picChg>
        <pc:picChg chg="add mod modCrop">
          <ac:chgData name="Jose Miguel Henriquez" userId="0983e437fca833bc" providerId="LiveId" clId="{72BE82E9-3ECD-4660-A287-B384C3D3FC1C}" dt="2023-11-24T18:02:04.994" v="2761" actId="732"/>
          <ac:picMkLst>
            <pc:docMk/>
            <pc:sldMk cId="3056664868" sldId="391"/>
            <ac:picMk id="9" creationId="{436654FC-B2D3-15A5-201D-11A43A968771}"/>
          </ac:picMkLst>
        </pc:picChg>
      </pc:sldChg>
      <pc:sldChg chg="del">
        <pc:chgData name="Jose Miguel Henriquez" userId="0983e437fca833bc" providerId="LiveId" clId="{72BE82E9-3ECD-4660-A287-B384C3D3FC1C}" dt="2023-11-24T18:02:45.167" v="2773" actId="47"/>
        <pc:sldMkLst>
          <pc:docMk/>
          <pc:sldMk cId="3064579845" sldId="392"/>
        </pc:sldMkLst>
      </pc:sldChg>
      <pc:sldChg chg="del">
        <pc:chgData name="Jose Miguel Henriquez" userId="0983e437fca833bc" providerId="LiveId" clId="{72BE82E9-3ECD-4660-A287-B384C3D3FC1C}" dt="2023-11-24T18:02:44.836" v="2772" actId="47"/>
        <pc:sldMkLst>
          <pc:docMk/>
          <pc:sldMk cId="823776602" sldId="393"/>
        </pc:sldMkLst>
      </pc:sldChg>
      <pc:sldChg chg="del">
        <pc:chgData name="Jose Miguel Henriquez" userId="0983e437fca833bc" providerId="LiveId" clId="{72BE82E9-3ECD-4660-A287-B384C3D3FC1C}" dt="2023-11-24T18:02:44.016" v="2771" actId="47"/>
        <pc:sldMkLst>
          <pc:docMk/>
          <pc:sldMk cId="3815985967" sldId="394"/>
        </pc:sldMkLst>
      </pc:sldChg>
      <pc:sldChg chg="del">
        <pc:chgData name="Jose Miguel Henriquez" userId="0983e437fca833bc" providerId="LiveId" clId="{72BE82E9-3ECD-4660-A287-B384C3D3FC1C}" dt="2023-11-24T18:02:43.954" v="2770" actId="47"/>
        <pc:sldMkLst>
          <pc:docMk/>
          <pc:sldMk cId="2402778530" sldId="395"/>
        </pc:sldMkLst>
      </pc:sldChg>
      <pc:sldChg chg="del">
        <pc:chgData name="Jose Miguel Henriquez" userId="0983e437fca833bc" providerId="LiveId" clId="{72BE82E9-3ECD-4660-A287-B384C3D3FC1C}" dt="2023-11-24T18:02:43.938" v="2769" actId="47"/>
        <pc:sldMkLst>
          <pc:docMk/>
          <pc:sldMk cId="3994584708" sldId="396"/>
        </pc:sldMkLst>
      </pc:sldChg>
      <pc:sldChg chg="del">
        <pc:chgData name="Jose Miguel Henriquez" userId="0983e437fca833bc" providerId="LiveId" clId="{72BE82E9-3ECD-4660-A287-B384C3D3FC1C}" dt="2023-11-24T18:02:43.561" v="2768" actId="47"/>
        <pc:sldMkLst>
          <pc:docMk/>
          <pc:sldMk cId="1166361720" sldId="397"/>
        </pc:sldMkLst>
      </pc:sldChg>
      <pc:sldChg chg="del">
        <pc:chgData name="Jose Miguel Henriquez" userId="0983e437fca833bc" providerId="LiveId" clId="{72BE82E9-3ECD-4660-A287-B384C3D3FC1C}" dt="2023-11-24T18:02:43.404" v="2767" actId="47"/>
        <pc:sldMkLst>
          <pc:docMk/>
          <pc:sldMk cId="3107898721" sldId="398"/>
        </pc:sldMkLst>
      </pc:sldChg>
      <pc:sldChg chg="del">
        <pc:chgData name="Jose Miguel Henriquez" userId="0983e437fca833bc" providerId="LiveId" clId="{72BE82E9-3ECD-4660-A287-B384C3D3FC1C}" dt="2023-11-24T18:02:43.279" v="2766" actId="47"/>
        <pc:sldMkLst>
          <pc:docMk/>
          <pc:sldMk cId="1544754206" sldId="399"/>
        </pc:sldMkLst>
      </pc:sldChg>
      <pc:sldChg chg="del">
        <pc:chgData name="Jose Miguel Henriquez" userId="0983e437fca833bc" providerId="LiveId" clId="{72BE82E9-3ECD-4660-A287-B384C3D3FC1C}" dt="2023-11-24T18:02:43.154" v="2765" actId="47"/>
        <pc:sldMkLst>
          <pc:docMk/>
          <pc:sldMk cId="20839331" sldId="400"/>
        </pc:sldMkLst>
      </pc:sldChg>
      <pc:sldChg chg="addSp delSp modSp new mod">
        <pc:chgData name="Jose Miguel Henriquez" userId="0983e437fca833bc" providerId="LiveId" clId="{72BE82E9-3ECD-4660-A287-B384C3D3FC1C}" dt="2023-11-24T19:56:07.599" v="3248" actId="1076"/>
        <pc:sldMkLst>
          <pc:docMk/>
          <pc:sldMk cId="631134928" sldId="401"/>
        </pc:sldMkLst>
        <pc:spChg chg="del">
          <ac:chgData name="Jose Miguel Henriquez" userId="0983e437fca833bc" providerId="LiveId" clId="{72BE82E9-3ECD-4660-A287-B384C3D3FC1C}" dt="2023-11-24T16:31:12.546" v="882" actId="478"/>
          <ac:spMkLst>
            <pc:docMk/>
            <pc:sldMk cId="631134928" sldId="401"/>
            <ac:spMk id="2" creationId="{62BA97AE-44F7-3578-A158-1DBFBB981554}"/>
          </ac:spMkLst>
        </pc:spChg>
        <pc:spChg chg="del">
          <ac:chgData name="Jose Miguel Henriquez" userId="0983e437fca833bc" providerId="LiveId" clId="{72BE82E9-3ECD-4660-A287-B384C3D3FC1C}" dt="2023-11-24T16:31:14.537" v="883" actId="478"/>
          <ac:spMkLst>
            <pc:docMk/>
            <pc:sldMk cId="631134928" sldId="401"/>
            <ac:spMk id="3" creationId="{834C9EF5-0264-F41C-E200-00AAB64234B8}"/>
          </ac:spMkLst>
        </pc:spChg>
        <pc:spChg chg="add del mod">
          <ac:chgData name="Jose Miguel Henriquez" userId="0983e437fca833bc" providerId="LiveId" clId="{72BE82E9-3ECD-4660-A287-B384C3D3FC1C}" dt="2023-11-24T16:38:45.531" v="988" actId="478"/>
          <ac:spMkLst>
            <pc:docMk/>
            <pc:sldMk cId="631134928" sldId="401"/>
            <ac:spMk id="4" creationId="{691095BB-5DD4-A88B-D4E5-10B48ADA24AF}"/>
          </ac:spMkLst>
        </pc:spChg>
        <pc:spChg chg="add mod">
          <ac:chgData name="Jose Miguel Henriquez" userId="0983e437fca833bc" providerId="LiveId" clId="{72BE82E9-3ECD-4660-A287-B384C3D3FC1C}" dt="2023-11-24T17:11:59.280" v="2190" actId="13926"/>
          <ac:spMkLst>
            <pc:docMk/>
            <pc:sldMk cId="631134928" sldId="401"/>
            <ac:spMk id="5" creationId="{9B6A4134-7359-189A-098A-7204F44491A8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6" creationId="{588EE9A9-187E-4590-D18F-51448B7AAF7F}"/>
          </ac:spMkLst>
        </pc:spChg>
        <pc:spChg chg="add del mod">
          <ac:chgData name="Jose Miguel Henriquez" userId="0983e437fca833bc" providerId="LiveId" clId="{72BE82E9-3ECD-4660-A287-B384C3D3FC1C}" dt="2023-11-24T16:51:42.304" v="1395" actId="478"/>
          <ac:spMkLst>
            <pc:docMk/>
            <pc:sldMk cId="631134928" sldId="401"/>
            <ac:spMk id="7" creationId="{F271765F-3B97-8B54-91FA-3B0CE0714953}"/>
          </ac:spMkLst>
        </pc:spChg>
        <pc:spChg chg="add del mod">
          <ac:chgData name="Jose Miguel Henriquez" userId="0983e437fca833bc" providerId="LiveId" clId="{72BE82E9-3ECD-4660-A287-B384C3D3FC1C}" dt="2023-11-24T16:38:47.804" v="989" actId="478"/>
          <ac:spMkLst>
            <pc:docMk/>
            <pc:sldMk cId="631134928" sldId="401"/>
            <ac:spMk id="8" creationId="{C8971ECB-FE04-0957-56EE-9F3F891405AB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9" creationId="{EC7C2463-DE6C-20F0-5AE5-3DACC222625A}"/>
          </ac:spMkLst>
        </pc:spChg>
        <pc:spChg chg="add del mod">
          <ac:chgData name="Jose Miguel Henriquez" userId="0983e437fca833bc" providerId="LiveId" clId="{72BE82E9-3ECD-4660-A287-B384C3D3FC1C}" dt="2023-11-24T16:51:39.774" v="1393" actId="478"/>
          <ac:spMkLst>
            <pc:docMk/>
            <pc:sldMk cId="631134928" sldId="401"/>
            <ac:spMk id="10" creationId="{D3BA5695-CA77-E972-7C9F-BA6F4E794876}"/>
          </ac:spMkLst>
        </pc:spChg>
        <pc:spChg chg="add mod">
          <ac:chgData name="Jose Miguel Henriquez" userId="0983e437fca833bc" providerId="LiveId" clId="{72BE82E9-3ECD-4660-A287-B384C3D3FC1C}" dt="2023-11-24T17:03:05.263" v="1812" actId="1035"/>
          <ac:spMkLst>
            <pc:docMk/>
            <pc:sldMk cId="631134928" sldId="401"/>
            <ac:spMk id="11" creationId="{4483928B-4A89-54EC-B905-DE142F5A2A52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2" creationId="{98EE6AFA-4E7F-1EFA-8317-DC0E4FE5CF02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3" creationId="{16E98569-A9A2-6158-2806-F5EC6EBF79C6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4" creationId="{210DB276-54F7-6103-86DF-DBD6D26E56C4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5" creationId="{65FAF5DE-F09F-FA24-A927-2433A4C5F132}"/>
          </ac:spMkLst>
        </pc:spChg>
        <pc:spChg chg="add mod">
          <ac:chgData name="Jose Miguel Henriquez" userId="0983e437fca833bc" providerId="LiveId" clId="{72BE82E9-3ECD-4660-A287-B384C3D3FC1C}" dt="2023-11-24T16:58:31.322" v="1631" actId="1037"/>
          <ac:spMkLst>
            <pc:docMk/>
            <pc:sldMk cId="631134928" sldId="401"/>
            <ac:spMk id="16" creationId="{AC6280CD-F3FD-9AEC-2671-3A152C5860F1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7" creationId="{1090FAC7-2D40-9647-E78D-622DC85405EC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8" creationId="{9C80D1E0-7B0C-DC6A-D50D-950C9C51094C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19" creationId="{A5E4A66F-23C0-201E-878B-8A28DAB7C56E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20" creationId="{F400AA74-26C0-B9FC-E119-444E63B18EA7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21" creationId="{F600EE83-F57B-024D-EC11-F5C5D1B96DB1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22" creationId="{58C79E10-B22A-D2D3-A7B6-0BA6213A6380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23" creationId="{BBEA7C75-1242-1270-8FEB-B670407816B1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24" creationId="{BF6DB7F7-9E4D-8AB5-8F02-1540CBFB022D}"/>
          </ac:spMkLst>
        </pc:spChg>
        <pc:spChg chg="add mod">
          <ac:chgData name="Jose Miguel Henriquez" userId="0983e437fca833bc" providerId="LiveId" clId="{72BE82E9-3ECD-4660-A287-B384C3D3FC1C}" dt="2023-11-24T16:58:23.948" v="1622" actId="113"/>
          <ac:spMkLst>
            <pc:docMk/>
            <pc:sldMk cId="631134928" sldId="401"/>
            <ac:spMk id="25" creationId="{F5C0059D-430F-A9E6-87CA-9E23D4F3DFE6}"/>
          </ac:spMkLst>
        </pc:spChg>
        <pc:spChg chg="add mod">
          <ac:chgData name="Jose Miguel Henriquez" userId="0983e437fca833bc" providerId="LiveId" clId="{72BE82E9-3ECD-4660-A287-B384C3D3FC1C}" dt="2023-11-24T16:59:55.718" v="1675" actId="1037"/>
          <ac:spMkLst>
            <pc:docMk/>
            <pc:sldMk cId="631134928" sldId="401"/>
            <ac:spMk id="26" creationId="{49967010-0BB4-69FF-6482-AF5AA868A2E7}"/>
          </ac:spMkLst>
        </pc:spChg>
        <pc:spChg chg="add mod">
          <ac:chgData name="Jose Miguel Henriquez" userId="0983e437fca833bc" providerId="LiveId" clId="{72BE82E9-3ECD-4660-A287-B384C3D3FC1C}" dt="2023-11-24T16:59:55.718" v="1675" actId="1037"/>
          <ac:spMkLst>
            <pc:docMk/>
            <pc:sldMk cId="631134928" sldId="401"/>
            <ac:spMk id="27" creationId="{0BF8EF83-F82E-F505-C9B5-8BFFACDAF955}"/>
          </ac:spMkLst>
        </pc:spChg>
        <pc:spChg chg="add mod">
          <ac:chgData name="Jose Miguel Henriquez" userId="0983e437fca833bc" providerId="LiveId" clId="{72BE82E9-3ECD-4660-A287-B384C3D3FC1C}" dt="2023-11-24T16:59:55.718" v="1675" actId="1037"/>
          <ac:spMkLst>
            <pc:docMk/>
            <pc:sldMk cId="631134928" sldId="401"/>
            <ac:spMk id="28" creationId="{977B7A09-C749-12C9-7B9E-0D04347F19F8}"/>
          </ac:spMkLst>
        </pc:spChg>
        <pc:spChg chg="add mod">
          <ac:chgData name="Jose Miguel Henriquez" userId="0983e437fca833bc" providerId="LiveId" clId="{72BE82E9-3ECD-4660-A287-B384C3D3FC1C}" dt="2023-11-24T17:02:00.367" v="1711" actId="20577"/>
          <ac:spMkLst>
            <pc:docMk/>
            <pc:sldMk cId="631134928" sldId="401"/>
            <ac:spMk id="29" creationId="{D2E0B136-29CC-3DC1-4867-4ED1EC0996AF}"/>
          </ac:spMkLst>
        </pc:spChg>
        <pc:spChg chg="add mod">
          <ac:chgData name="Jose Miguel Henriquez" userId="0983e437fca833bc" providerId="LiveId" clId="{72BE82E9-3ECD-4660-A287-B384C3D3FC1C}" dt="2023-11-24T17:02:08.101" v="1720" actId="20577"/>
          <ac:spMkLst>
            <pc:docMk/>
            <pc:sldMk cId="631134928" sldId="401"/>
            <ac:spMk id="30" creationId="{EF0098EE-B935-26C0-C216-65612570FE6F}"/>
          </ac:spMkLst>
        </pc:spChg>
        <pc:spChg chg="add mod">
          <ac:chgData name="Jose Miguel Henriquez" userId="0983e437fca833bc" providerId="LiveId" clId="{72BE82E9-3ECD-4660-A287-B384C3D3FC1C}" dt="2023-11-24T17:03:50.445" v="1920" actId="313"/>
          <ac:spMkLst>
            <pc:docMk/>
            <pc:sldMk cId="631134928" sldId="401"/>
            <ac:spMk id="31" creationId="{5E113950-1CC7-669A-E2E3-B57D299662E1}"/>
          </ac:spMkLst>
        </pc:spChg>
        <pc:spChg chg="add mod">
          <ac:chgData name="Jose Miguel Henriquez" userId="0983e437fca833bc" providerId="LiveId" clId="{72BE82E9-3ECD-4660-A287-B384C3D3FC1C}" dt="2023-11-24T16:59:55.718" v="1675" actId="1037"/>
          <ac:spMkLst>
            <pc:docMk/>
            <pc:sldMk cId="631134928" sldId="401"/>
            <ac:spMk id="32" creationId="{0BBC0440-5637-8A84-34E6-55125C2FFFEF}"/>
          </ac:spMkLst>
        </pc:spChg>
        <pc:spChg chg="add mod">
          <ac:chgData name="Jose Miguel Henriquez" userId="0983e437fca833bc" providerId="LiveId" clId="{72BE82E9-3ECD-4660-A287-B384C3D3FC1C}" dt="2023-11-24T17:02:34.074" v="1770" actId="1035"/>
          <ac:spMkLst>
            <pc:docMk/>
            <pc:sldMk cId="631134928" sldId="401"/>
            <ac:spMk id="33" creationId="{3ABF65EE-17AF-0709-D22E-BF4021D9D674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34" creationId="{2E19F3A0-F6B2-2D5B-DFAF-986E530F9C01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35" creationId="{1FBFF49F-8EBD-2EED-7622-577DDA4B8249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36" creationId="{20968265-D88C-DF7A-1EB3-1E27737DF301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37" creationId="{0F1346A8-04FA-B8EE-04B4-63FDF5E96E4E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38" creationId="{FB7D8E91-88BE-D49B-329C-16F88FBFE179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39" creationId="{79E41D86-19D1-9D5D-7C3E-26C1A1A9A156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40" creationId="{2ED8B4C9-DF4A-24B5-3CA5-EFEF20AF0F6B}"/>
          </ac:spMkLst>
        </pc:spChg>
        <pc:spChg chg="add del mod">
          <ac:chgData name="Jose Miguel Henriquez" userId="0983e437fca833bc" providerId="LiveId" clId="{72BE82E9-3ECD-4660-A287-B384C3D3FC1C}" dt="2023-11-24T17:02:45.085" v="1807" actId="478"/>
          <ac:spMkLst>
            <pc:docMk/>
            <pc:sldMk cId="631134928" sldId="401"/>
            <ac:spMk id="41" creationId="{E0B39BCE-EA8F-A7CE-FD28-E1C6E6E7CDE1}"/>
          </ac:spMkLst>
        </pc:spChg>
        <pc:spChg chg="add mod">
          <ac:chgData name="Jose Miguel Henriquez" userId="0983e437fca833bc" providerId="LiveId" clId="{72BE82E9-3ECD-4660-A287-B384C3D3FC1C}" dt="2023-11-24T17:03:25.256" v="1909" actId="1037"/>
          <ac:spMkLst>
            <pc:docMk/>
            <pc:sldMk cId="631134928" sldId="401"/>
            <ac:spMk id="42" creationId="{5E8F8F07-5BF9-FDFA-F859-0955E3BB54B1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3" creationId="{E6E600A2-904D-E127-D3D7-7AE09E9C5B28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4" creationId="{C5131E8A-175E-2614-BF34-AD7F3487E25F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5" creationId="{48E365FA-F523-7295-3C87-7FB202BBC39E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6" creationId="{288C9886-8F6F-E2C8-83D1-549475FC9CFD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7" creationId="{4BF9DD36-D670-7D28-F690-3D53C647B365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8" creationId="{D54F9A95-04C1-EF0B-D6A0-58D5738DAABB}"/>
          </ac:spMkLst>
        </pc:spChg>
        <pc:spChg chg="add mod">
          <ac:chgData name="Jose Miguel Henriquez" userId="0983e437fca833bc" providerId="LiveId" clId="{72BE82E9-3ECD-4660-A287-B384C3D3FC1C}" dt="2023-11-24T17:07:01.224" v="2052" actId="122"/>
          <ac:spMkLst>
            <pc:docMk/>
            <pc:sldMk cId="631134928" sldId="401"/>
            <ac:spMk id="49" creationId="{57F557B6-348B-5AB2-147C-49C0F02F1C08}"/>
          </ac:spMkLst>
        </pc:spChg>
        <pc:spChg chg="add mod">
          <ac:chgData name="Jose Miguel Henriquez" userId="0983e437fca833bc" providerId="LiveId" clId="{72BE82E9-3ECD-4660-A287-B384C3D3FC1C}" dt="2023-11-24T17:04:41.535" v="1946" actId="20577"/>
          <ac:spMkLst>
            <pc:docMk/>
            <pc:sldMk cId="631134928" sldId="401"/>
            <ac:spMk id="50" creationId="{C0E40701-E6C9-A194-B8AD-110CAAAFC2E9}"/>
          </ac:spMkLst>
        </pc:spChg>
        <pc:spChg chg="add mod">
          <ac:chgData name="Jose Miguel Henriquez" userId="0983e437fca833bc" providerId="LiveId" clId="{72BE82E9-3ECD-4660-A287-B384C3D3FC1C}" dt="2023-11-24T17:07:10.433" v="2054" actId="20577"/>
          <ac:spMkLst>
            <pc:docMk/>
            <pc:sldMk cId="631134928" sldId="401"/>
            <ac:spMk id="51" creationId="{C8F00A67-4053-C4A6-A45F-E3BA4075D040}"/>
          </ac:spMkLst>
        </pc:spChg>
        <pc:spChg chg="add mod">
          <ac:chgData name="Jose Miguel Henriquez" userId="0983e437fca833bc" providerId="LiveId" clId="{72BE82E9-3ECD-4660-A287-B384C3D3FC1C}" dt="2023-11-24T19:56:07.599" v="3248" actId="1076"/>
          <ac:spMkLst>
            <pc:docMk/>
            <pc:sldMk cId="631134928" sldId="401"/>
            <ac:spMk id="52" creationId="{A35E619C-2505-2671-60ED-A12FA0F2FDAC}"/>
          </ac:spMkLst>
        </pc:spChg>
      </pc:sldChg>
      <pc:sldChg chg="addSp delSp modSp add mod setBg delDesignElem">
        <pc:chgData name="Jose Miguel Henriquez" userId="0983e437fca833bc" providerId="LiveId" clId="{72BE82E9-3ECD-4660-A287-B384C3D3FC1C}" dt="2023-11-24T17:57:38.750" v="2736" actId="1076"/>
        <pc:sldMkLst>
          <pc:docMk/>
          <pc:sldMk cId="1628115630" sldId="402"/>
        </pc:sldMkLst>
        <pc:spChg chg="del mod">
          <ac:chgData name="Jose Miguel Henriquez" userId="0983e437fca833bc" providerId="LiveId" clId="{72BE82E9-3ECD-4660-A287-B384C3D3FC1C}" dt="2023-11-24T17:52:28.089" v="2692" actId="478"/>
          <ac:spMkLst>
            <pc:docMk/>
            <pc:sldMk cId="1628115630" sldId="402"/>
            <ac:spMk id="3" creationId="{7E81FA5E-F8FD-5949-039C-C0EE62826F88}"/>
          </ac:spMkLst>
        </pc:spChg>
        <pc:spChg chg="mod">
          <ac:chgData name="Jose Miguel Henriquez" userId="0983e437fca833bc" providerId="LiveId" clId="{72BE82E9-3ECD-4660-A287-B384C3D3FC1C}" dt="2023-11-24T17:51:38.403" v="2676" actId="1076"/>
          <ac:spMkLst>
            <pc:docMk/>
            <pc:sldMk cId="1628115630" sldId="402"/>
            <ac:spMk id="4" creationId="{2C763302-215F-40EF-82D3-5452F5A00712}"/>
          </ac:spMkLst>
        </pc:spChg>
        <pc:spChg chg="add mod">
          <ac:chgData name="Jose Miguel Henriquez" userId="0983e437fca833bc" providerId="LiveId" clId="{72BE82E9-3ECD-4660-A287-B384C3D3FC1C}" dt="2023-11-24T17:57:26.926" v="2731" actId="255"/>
          <ac:spMkLst>
            <pc:docMk/>
            <pc:sldMk cId="1628115630" sldId="402"/>
            <ac:spMk id="5" creationId="{003D8B64-E1CD-52C2-DDDB-390A9B3FFF02}"/>
          </ac:spMkLst>
        </pc:spChg>
        <pc:spChg chg="del">
          <ac:chgData name="Jose Miguel Henriquez" userId="0983e437fca833bc" providerId="LiveId" clId="{72BE82E9-3ECD-4660-A287-B384C3D3FC1C}" dt="2023-11-24T17:51:26.593" v="2672"/>
          <ac:spMkLst>
            <pc:docMk/>
            <pc:sldMk cId="1628115630" sldId="402"/>
            <ac:spMk id="44" creationId="{79BB35BC-D5C2-4C8B-A22A-A71E6191913B}"/>
          </ac:spMkLst>
        </pc:spChg>
        <pc:picChg chg="add mod">
          <ac:chgData name="Jose Miguel Henriquez" userId="0983e437fca833bc" providerId="LiveId" clId="{72BE82E9-3ECD-4660-A287-B384C3D3FC1C}" dt="2023-11-24T17:57:38.750" v="2736" actId="1076"/>
          <ac:picMkLst>
            <pc:docMk/>
            <pc:sldMk cId="1628115630" sldId="402"/>
            <ac:picMk id="6" creationId="{87BA889B-DA2A-E094-F6A8-7F0858E7F124}"/>
          </ac:picMkLst>
        </pc:picChg>
        <pc:picChg chg="del mod modCrop">
          <ac:chgData name="Jose Miguel Henriquez" userId="0983e437fca833bc" providerId="LiveId" clId="{72BE82E9-3ECD-4660-A287-B384C3D3FC1C}" dt="2023-11-24T17:55:04.944" v="2715" actId="478"/>
          <ac:picMkLst>
            <pc:docMk/>
            <pc:sldMk cId="1628115630" sldId="402"/>
            <ac:picMk id="9" creationId="{CEF977B2-20C8-2F76-6351-6A53D38CFE81}"/>
          </ac:picMkLst>
        </pc:picChg>
      </pc:sldChg>
      <pc:sldChg chg="addSp delSp modSp new mod">
        <pc:chgData name="Jose Miguel Henriquez" userId="0983e437fca833bc" providerId="LiveId" clId="{72BE82E9-3ECD-4660-A287-B384C3D3FC1C}" dt="2023-11-24T19:26:22.120" v="3092" actId="1035"/>
        <pc:sldMkLst>
          <pc:docMk/>
          <pc:sldMk cId="4146757619" sldId="403"/>
        </pc:sldMkLst>
        <pc:spChg chg="del">
          <ac:chgData name="Jose Miguel Henriquez" userId="0983e437fca833bc" providerId="LiveId" clId="{72BE82E9-3ECD-4660-A287-B384C3D3FC1C}" dt="2023-11-24T18:11:37.497" v="2789" actId="478"/>
          <ac:spMkLst>
            <pc:docMk/>
            <pc:sldMk cId="4146757619" sldId="403"/>
            <ac:spMk id="2" creationId="{6CECF6F2-2267-58E9-EB3C-C21EF2686A83}"/>
          </ac:spMkLst>
        </pc:spChg>
        <pc:spChg chg="del">
          <ac:chgData name="Jose Miguel Henriquez" userId="0983e437fca833bc" providerId="LiveId" clId="{72BE82E9-3ECD-4660-A287-B384C3D3FC1C}" dt="2023-11-24T18:11:39.937" v="2790" actId="478"/>
          <ac:spMkLst>
            <pc:docMk/>
            <pc:sldMk cId="4146757619" sldId="403"/>
            <ac:spMk id="3" creationId="{837885F6-735E-6260-856B-50AC007C98EB}"/>
          </ac:spMkLst>
        </pc:spChg>
        <pc:spChg chg="add mod">
          <ac:chgData name="Jose Miguel Henriquez" userId="0983e437fca833bc" providerId="LiveId" clId="{72BE82E9-3ECD-4660-A287-B384C3D3FC1C}" dt="2023-11-24T18:26:31.234" v="2924" actId="207"/>
          <ac:spMkLst>
            <pc:docMk/>
            <pc:sldMk cId="4146757619" sldId="403"/>
            <ac:spMk id="4" creationId="{2ABBD804-6F58-8B39-4AD6-57BB46492D93}"/>
          </ac:spMkLst>
        </pc:spChg>
        <pc:spChg chg="add mod">
          <ac:chgData name="Jose Miguel Henriquez" userId="0983e437fca833bc" providerId="LiveId" clId="{72BE82E9-3ECD-4660-A287-B384C3D3FC1C}" dt="2023-11-24T19:26:15.550" v="3075" actId="1035"/>
          <ac:spMkLst>
            <pc:docMk/>
            <pc:sldMk cId="4146757619" sldId="403"/>
            <ac:spMk id="6" creationId="{84D4528B-8A5E-79E0-941E-1C61875E01E6}"/>
          </ac:spMkLst>
        </pc:spChg>
        <pc:spChg chg="add mod">
          <ac:chgData name="Jose Miguel Henriquez" userId="0983e437fca833bc" providerId="LiveId" clId="{72BE82E9-3ECD-4660-A287-B384C3D3FC1C}" dt="2023-11-24T19:26:22.120" v="3092" actId="1035"/>
          <ac:spMkLst>
            <pc:docMk/>
            <pc:sldMk cId="4146757619" sldId="403"/>
            <ac:spMk id="8" creationId="{33E7D639-CE91-4CCB-73F5-BC655305C038}"/>
          </ac:spMkLst>
        </pc:spChg>
      </pc:sldChg>
      <pc:sldChg chg="addSp delSp modSp add mod">
        <pc:chgData name="Jose Miguel Henriquez" userId="0983e437fca833bc" providerId="LiveId" clId="{72BE82E9-3ECD-4660-A287-B384C3D3FC1C}" dt="2023-11-24T20:26:13.156" v="4119" actId="20577"/>
        <pc:sldMkLst>
          <pc:docMk/>
          <pc:sldMk cId="3538056043" sldId="404"/>
        </pc:sldMkLst>
        <pc:spChg chg="del">
          <ac:chgData name="Jose Miguel Henriquez" userId="0983e437fca833bc" providerId="LiveId" clId="{72BE82E9-3ECD-4660-A287-B384C3D3FC1C}" dt="2023-11-24T18:36:27.307" v="2961" actId="478"/>
          <ac:spMkLst>
            <pc:docMk/>
            <pc:sldMk cId="3538056043" sldId="404"/>
            <ac:spMk id="2" creationId="{6CECF6F2-2267-58E9-EB3C-C21EF2686A83}"/>
          </ac:spMkLst>
        </pc:spChg>
        <pc:spChg chg="del">
          <ac:chgData name="Jose Miguel Henriquez" userId="0983e437fca833bc" providerId="LiveId" clId="{72BE82E9-3ECD-4660-A287-B384C3D3FC1C}" dt="2023-11-24T18:36:31.802" v="2962" actId="478"/>
          <ac:spMkLst>
            <pc:docMk/>
            <pc:sldMk cId="3538056043" sldId="404"/>
            <ac:spMk id="3" creationId="{837885F6-735E-6260-856B-50AC007C98EB}"/>
          </ac:spMkLst>
        </pc:spChg>
        <pc:spChg chg="add del">
          <ac:chgData name="Jose Miguel Henriquez" userId="0983e437fca833bc" providerId="LiveId" clId="{72BE82E9-3ECD-4660-A287-B384C3D3FC1C}" dt="2023-11-24T18:36:40.677" v="2964" actId="22"/>
          <ac:spMkLst>
            <pc:docMk/>
            <pc:sldMk cId="3538056043" sldId="404"/>
            <ac:spMk id="5" creationId="{1314FEEC-2BB9-6F6C-C2C0-4F1FE96B3AFA}"/>
          </ac:spMkLst>
        </pc:spChg>
        <pc:spChg chg="add mod">
          <ac:chgData name="Jose Miguel Henriquez" userId="0983e437fca833bc" providerId="LiveId" clId="{72BE82E9-3ECD-4660-A287-B384C3D3FC1C}" dt="2023-11-24T20:26:13.156" v="4119" actId="20577"/>
          <ac:spMkLst>
            <pc:docMk/>
            <pc:sldMk cId="3538056043" sldId="404"/>
            <ac:spMk id="7" creationId="{C37205B6-BDD5-0ACB-F428-6F1161DD409A}"/>
          </ac:spMkLst>
        </pc:spChg>
        <pc:spChg chg="add mod">
          <ac:chgData name="Jose Miguel Henriquez" userId="0983e437fca833bc" providerId="LiveId" clId="{72BE82E9-3ECD-4660-A287-B384C3D3FC1C}" dt="2023-11-24T18:54:42.794" v="2983"/>
          <ac:spMkLst>
            <pc:docMk/>
            <pc:sldMk cId="3538056043" sldId="404"/>
            <ac:spMk id="8" creationId="{0EA92B12-1725-C7E1-6FD3-BD4774DAE4E3}"/>
          </ac:spMkLst>
        </pc:spChg>
        <pc:spChg chg="add mod">
          <ac:chgData name="Jose Miguel Henriquez" userId="0983e437fca833bc" providerId="LiveId" clId="{72BE82E9-3ECD-4660-A287-B384C3D3FC1C}" dt="2023-11-24T18:58:17.068" v="3002" actId="13926"/>
          <ac:spMkLst>
            <pc:docMk/>
            <pc:sldMk cId="3538056043" sldId="404"/>
            <ac:spMk id="10" creationId="{F05E7C18-0F66-2060-4A05-B3E6A148A775}"/>
          </ac:spMkLst>
        </pc:spChg>
      </pc:sldChg>
      <pc:sldChg chg="addSp delSp modSp add mod">
        <pc:chgData name="Jose Miguel Henriquez" userId="0983e437fca833bc" providerId="LiveId" clId="{72BE82E9-3ECD-4660-A287-B384C3D3FC1C}" dt="2023-11-24T19:25:26.410" v="3047"/>
        <pc:sldMkLst>
          <pc:docMk/>
          <pc:sldMk cId="876532586" sldId="405"/>
        </pc:sldMkLst>
        <pc:spChg chg="del">
          <ac:chgData name="Jose Miguel Henriquez" userId="0983e437fca833bc" providerId="LiveId" clId="{72BE82E9-3ECD-4660-A287-B384C3D3FC1C}" dt="2023-11-24T19:03:28.689" v="3003" actId="478"/>
          <ac:spMkLst>
            <pc:docMk/>
            <pc:sldMk cId="876532586" sldId="405"/>
            <ac:spMk id="2" creationId="{6CECF6F2-2267-58E9-EB3C-C21EF2686A83}"/>
          </ac:spMkLst>
        </pc:spChg>
        <pc:spChg chg="del">
          <ac:chgData name="Jose Miguel Henriquez" userId="0983e437fca833bc" providerId="LiveId" clId="{72BE82E9-3ECD-4660-A287-B384C3D3FC1C}" dt="2023-11-24T19:03:32.188" v="3004" actId="478"/>
          <ac:spMkLst>
            <pc:docMk/>
            <pc:sldMk cId="876532586" sldId="405"/>
            <ac:spMk id="3" creationId="{837885F6-735E-6260-856B-50AC007C98EB}"/>
          </ac:spMkLst>
        </pc:spChg>
        <pc:spChg chg="add mod">
          <ac:chgData name="Jose Miguel Henriquez" userId="0983e437fca833bc" providerId="LiveId" clId="{72BE82E9-3ECD-4660-A287-B384C3D3FC1C}" dt="2023-11-24T19:25:03.016" v="3042" actId="5793"/>
          <ac:spMkLst>
            <pc:docMk/>
            <pc:sldMk cId="876532586" sldId="405"/>
            <ac:spMk id="5" creationId="{79F18604-2737-AB69-411F-D1827E30FDA2}"/>
          </ac:spMkLst>
        </pc:spChg>
        <pc:spChg chg="add del">
          <ac:chgData name="Jose Miguel Henriquez" userId="0983e437fca833bc" providerId="LiveId" clId="{72BE82E9-3ECD-4660-A287-B384C3D3FC1C}" dt="2023-11-24T19:22:48.306" v="3024" actId="478"/>
          <ac:spMkLst>
            <pc:docMk/>
            <pc:sldMk cId="876532586" sldId="405"/>
            <ac:spMk id="7" creationId="{5692E05C-0CFB-9CAA-82F1-79517458BBC6}"/>
          </ac:spMkLst>
        </pc:spChg>
        <pc:spChg chg="add mod">
          <ac:chgData name="Jose Miguel Henriquez" userId="0983e437fca833bc" providerId="LiveId" clId="{72BE82E9-3ECD-4660-A287-B384C3D3FC1C}" dt="2023-11-24T19:25:15.249" v="3046" actId="1035"/>
          <ac:spMkLst>
            <pc:docMk/>
            <pc:sldMk cId="876532586" sldId="405"/>
            <ac:spMk id="9" creationId="{EE7CDC96-2422-B267-0F14-2EDCEEEA1E77}"/>
          </ac:spMkLst>
        </pc:spChg>
        <pc:spChg chg="add mod">
          <ac:chgData name="Jose Miguel Henriquez" userId="0983e437fca833bc" providerId="LiveId" clId="{72BE82E9-3ECD-4660-A287-B384C3D3FC1C}" dt="2023-11-24T19:25:26.410" v="3047"/>
          <ac:spMkLst>
            <pc:docMk/>
            <pc:sldMk cId="876532586" sldId="405"/>
            <ac:spMk id="10" creationId="{D5EF0239-C553-A81D-5167-02FFD3733F33}"/>
          </ac:spMkLst>
        </pc:spChg>
      </pc:sldChg>
      <pc:sldChg chg="addSp delSp modSp add mod">
        <pc:chgData name="Jose Miguel Henriquez" userId="0983e437fca833bc" providerId="LiveId" clId="{72BE82E9-3ECD-4660-A287-B384C3D3FC1C}" dt="2023-11-24T19:35:54.240" v="3178" actId="1076"/>
        <pc:sldMkLst>
          <pc:docMk/>
          <pc:sldMk cId="437022038" sldId="406"/>
        </pc:sldMkLst>
        <pc:spChg chg="del">
          <ac:chgData name="Jose Miguel Henriquez" userId="0983e437fca833bc" providerId="LiveId" clId="{72BE82E9-3ECD-4660-A287-B384C3D3FC1C}" dt="2023-11-24T19:25:39.350" v="3049" actId="478"/>
          <ac:spMkLst>
            <pc:docMk/>
            <pc:sldMk cId="437022038" sldId="406"/>
            <ac:spMk id="2" creationId="{6CECF6F2-2267-58E9-EB3C-C21EF2686A83}"/>
          </ac:spMkLst>
        </pc:spChg>
        <pc:spChg chg="del">
          <ac:chgData name="Jose Miguel Henriquez" userId="0983e437fca833bc" providerId="LiveId" clId="{72BE82E9-3ECD-4660-A287-B384C3D3FC1C}" dt="2023-11-24T19:25:35.350" v="3048" actId="478"/>
          <ac:spMkLst>
            <pc:docMk/>
            <pc:sldMk cId="437022038" sldId="406"/>
            <ac:spMk id="3" creationId="{837885F6-735E-6260-856B-50AC007C98EB}"/>
          </ac:spMkLst>
        </pc:spChg>
        <pc:spChg chg="add mod">
          <ac:chgData name="Jose Miguel Henriquez" userId="0983e437fca833bc" providerId="LiveId" clId="{72BE82E9-3ECD-4660-A287-B384C3D3FC1C}" dt="2023-11-24T19:30:27.492" v="3163" actId="1036"/>
          <ac:spMkLst>
            <pc:docMk/>
            <pc:sldMk cId="437022038" sldId="406"/>
            <ac:spMk id="5" creationId="{1EDDB536-9F03-159C-680A-1027F52B4BB6}"/>
          </ac:spMkLst>
        </pc:spChg>
        <pc:spChg chg="add mod">
          <ac:chgData name="Jose Miguel Henriquez" userId="0983e437fca833bc" providerId="LiveId" clId="{72BE82E9-3ECD-4660-A287-B384C3D3FC1C}" dt="2023-11-24T19:35:32.385" v="3176" actId="1076"/>
          <ac:spMkLst>
            <pc:docMk/>
            <pc:sldMk cId="437022038" sldId="406"/>
            <ac:spMk id="7" creationId="{92A79037-B4F7-B479-CE99-E0CF1BD5DCAF}"/>
          </ac:spMkLst>
        </pc:spChg>
        <pc:spChg chg="add mod">
          <ac:chgData name="Jose Miguel Henriquez" userId="0983e437fca833bc" providerId="LiveId" clId="{72BE82E9-3ECD-4660-A287-B384C3D3FC1C}" dt="2023-11-24T19:35:54.240" v="3178" actId="1076"/>
          <ac:spMkLst>
            <pc:docMk/>
            <pc:sldMk cId="437022038" sldId="406"/>
            <ac:spMk id="8" creationId="{5584E995-AAC8-634C-F9FD-4AE514EB39D9}"/>
          </ac:spMkLst>
        </pc:spChg>
      </pc:sldChg>
      <pc:sldChg chg="addSp delSp modSp add del mod">
        <pc:chgData name="Jose Miguel Henriquez" userId="0983e437fca833bc" providerId="LiveId" clId="{72BE82E9-3ECD-4660-A287-B384C3D3FC1C}" dt="2023-11-24T20:42:47.242" v="4537" actId="20577"/>
        <pc:sldMkLst>
          <pc:docMk/>
          <pc:sldMk cId="272395775" sldId="407"/>
        </pc:sldMkLst>
        <pc:spChg chg="del">
          <ac:chgData name="Jose Miguel Henriquez" userId="0983e437fca833bc" providerId="LiveId" clId="{72BE82E9-3ECD-4660-A287-B384C3D3FC1C}" dt="2023-11-24T19:36:39.157" v="3179" actId="478"/>
          <ac:spMkLst>
            <pc:docMk/>
            <pc:sldMk cId="272395775" sldId="407"/>
            <ac:spMk id="2" creationId="{6CECF6F2-2267-58E9-EB3C-C21EF2686A83}"/>
          </ac:spMkLst>
        </pc:spChg>
        <pc:spChg chg="del">
          <ac:chgData name="Jose Miguel Henriquez" userId="0983e437fca833bc" providerId="LiveId" clId="{72BE82E9-3ECD-4660-A287-B384C3D3FC1C}" dt="2023-11-24T19:36:42.487" v="3180" actId="478"/>
          <ac:spMkLst>
            <pc:docMk/>
            <pc:sldMk cId="272395775" sldId="407"/>
            <ac:spMk id="3" creationId="{837885F6-735E-6260-856B-50AC007C98EB}"/>
          </ac:spMkLst>
        </pc:spChg>
        <pc:spChg chg="add mod">
          <ac:chgData name="Jose Miguel Henriquez" userId="0983e437fca833bc" providerId="LiveId" clId="{72BE82E9-3ECD-4660-A287-B384C3D3FC1C}" dt="2023-11-24T20:24:10.368" v="4099" actId="20577"/>
          <ac:spMkLst>
            <pc:docMk/>
            <pc:sldMk cId="272395775" sldId="407"/>
            <ac:spMk id="4" creationId="{F85DB39F-D6B5-C26E-0175-27AC3D81D5B2}"/>
          </ac:spMkLst>
        </pc:spChg>
        <pc:spChg chg="add mod">
          <ac:chgData name="Jose Miguel Henriquez" userId="0983e437fca833bc" providerId="LiveId" clId="{72BE82E9-3ECD-4660-A287-B384C3D3FC1C}" dt="2023-11-24T20:42:47.242" v="4537" actId="20577"/>
          <ac:spMkLst>
            <pc:docMk/>
            <pc:sldMk cId="272395775" sldId="407"/>
            <ac:spMk id="6" creationId="{810938A9-DD59-A0D8-7DB2-755AE9A851E7}"/>
          </ac:spMkLst>
        </pc:spChg>
        <pc:picChg chg="add mod">
          <ac:chgData name="Jose Miguel Henriquez" userId="0983e437fca833bc" providerId="LiveId" clId="{72BE82E9-3ECD-4660-A287-B384C3D3FC1C}" dt="2023-11-24T20:36:43.097" v="4132" actId="1076"/>
          <ac:picMkLst>
            <pc:docMk/>
            <pc:sldMk cId="272395775" sldId="407"/>
            <ac:picMk id="5" creationId="{E1DB28B5-4A71-6CDE-9E77-710789097C0F}"/>
          </ac:picMkLst>
        </pc:picChg>
      </pc:sldChg>
      <pc:sldChg chg="add del">
        <pc:chgData name="Jose Miguel Henriquez" userId="0983e437fca833bc" providerId="LiveId" clId="{72BE82E9-3ECD-4660-A287-B384C3D3FC1C}" dt="2023-11-24T20:36:09.416" v="4126" actId="47"/>
        <pc:sldMkLst>
          <pc:docMk/>
          <pc:sldMk cId="261691585" sldId="408"/>
        </pc:sldMkLst>
      </pc:sldChg>
      <pc:sldChg chg="add del">
        <pc:chgData name="Jose Miguel Henriquez" userId="0983e437fca833bc" providerId="LiveId" clId="{72BE82E9-3ECD-4660-A287-B384C3D3FC1C}" dt="2023-11-24T20:36:09.258" v="4125" actId="47"/>
        <pc:sldMkLst>
          <pc:docMk/>
          <pc:sldMk cId="3193515537" sldId="409"/>
        </pc:sldMkLst>
      </pc:sldChg>
      <pc:sldChg chg="add del">
        <pc:chgData name="Jose Miguel Henriquez" userId="0983e437fca833bc" providerId="LiveId" clId="{72BE82E9-3ECD-4660-A287-B384C3D3FC1C}" dt="2023-11-24T20:36:09.116" v="4124" actId="47"/>
        <pc:sldMkLst>
          <pc:docMk/>
          <pc:sldMk cId="96934234" sldId="410"/>
        </pc:sldMkLst>
      </pc:sldChg>
      <pc:sldChg chg="add del">
        <pc:chgData name="Jose Miguel Henriquez" userId="0983e437fca833bc" providerId="LiveId" clId="{72BE82E9-3ECD-4660-A287-B384C3D3FC1C}" dt="2023-11-24T20:36:08.982" v="4123" actId="47"/>
        <pc:sldMkLst>
          <pc:docMk/>
          <pc:sldMk cId="3270082381" sldId="411"/>
        </pc:sldMkLst>
      </pc:sldChg>
      <pc:sldChg chg="add del">
        <pc:chgData name="Jose Miguel Henriquez" userId="0983e437fca833bc" providerId="LiveId" clId="{72BE82E9-3ECD-4660-A287-B384C3D3FC1C}" dt="2023-11-24T20:36:08.831" v="4122" actId="47"/>
        <pc:sldMkLst>
          <pc:docMk/>
          <pc:sldMk cId="1894707041" sldId="412"/>
        </pc:sldMkLst>
      </pc:sldChg>
      <pc:sldChg chg="delSp add del mod">
        <pc:chgData name="Jose Miguel Henriquez" userId="0983e437fca833bc" providerId="LiveId" clId="{72BE82E9-3ECD-4660-A287-B384C3D3FC1C}" dt="2023-11-24T20:36:08.690" v="4121" actId="47"/>
        <pc:sldMkLst>
          <pc:docMk/>
          <pc:sldMk cId="789040504" sldId="413"/>
        </pc:sldMkLst>
        <pc:spChg chg="del">
          <ac:chgData name="Jose Miguel Henriquez" userId="0983e437fca833bc" providerId="LiveId" clId="{72BE82E9-3ECD-4660-A287-B384C3D3FC1C}" dt="2023-11-24T18:11:16.501" v="2786" actId="478"/>
          <ac:spMkLst>
            <pc:docMk/>
            <pc:sldMk cId="789040504" sldId="413"/>
            <ac:spMk id="2" creationId="{6CECF6F2-2267-58E9-EB3C-C21EF2686A83}"/>
          </ac:spMkLst>
        </pc:spChg>
        <pc:spChg chg="del">
          <ac:chgData name="Jose Miguel Henriquez" userId="0983e437fca833bc" providerId="LiveId" clId="{72BE82E9-3ECD-4660-A287-B384C3D3FC1C}" dt="2023-11-24T18:11:19.974" v="2787" actId="478"/>
          <ac:spMkLst>
            <pc:docMk/>
            <pc:sldMk cId="789040504" sldId="413"/>
            <ac:spMk id="3" creationId="{837885F6-735E-6260-856B-50AC007C98EB}"/>
          </ac:spMkLst>
        </pc:spChg>
      </pc:sldChg>
      <pc:sldChg chg="add del">
        <pc:chgData name="Jose Miguel Henriquez" userId="0983e437fca833bc" providerId="LiveId" clId="{72BE82E9-3ECD-4660-A287-B384C3D3FC1C}" dt="2023-11-24T20:36:08.562" v="4120" actId="47"/>
        <pc:sldMkLst>
          <pc:docMk/>
          <pc:sldMk cId="3838422497" sldId="414"/>
        </pc:sldMkLst>
      </pc:sldChg>
      <pc:sldChg chg="addSp delSp modSp new mod ord">
        <pc:chgData name="Jose Miguel Henriquez" userId="0983e437fca833bc" providerId="LiveId" clId="{72BE82E9-3ECD-4660-A287-B384C3D3FC1C}" dt="2023-11-24T20:23:23.518" v="4040" actId="255"/>
        <pc:sldMkLst>
          <pc:docMk/>
          <pc:sldMk cId="1303909007" sldId="415"/>
        </pc:sldMkLst>
        <pc:spChg chg="del">
          <ac:chgData name="Jose Miguel Henriquez" userId="0983e437fca833bc" providerId="LiveId" clId="{72BE82E9-3ECD-4660-A287-B384C3D3FC1C}" dt="2023-11-24T20:03:00.561" v="3249" actId="478"/>
          <ac:spMkLst>
            <pc:docMk/>
            <pc:sldMk cId="1303909007" sldId="415"/>
            <ac:spMk id="2" creationId="{A9034A4C-3F9E-5E68-6335-3EFBACF3069E}"/>
          </ac:spMkLst>
        </pc:spChg>
        <pc:spChg chg="add mod">
          <ac:chgData name="Jose Miguel Henriquez" userId="0983e437fca833bc" providerId="LiveId" clId="{72BE82E9-3ECD-4660-A287-B384C3D3FC1C}" dt="2023-11-24T20:03:53.848" v="3329" actId="20577"/>
          <ac:spMkLst>
            <pc:docMk/>
            <pc:sldMk cId="1303909007" sldId="415"/>
            <ac:spMk id="3" creationId="{9D2342A1-0730-E133-B51A-F1465E3BC02B}"/>
          </ac:spMkLst>
        </pc:spChg>
        <pc:spChg chg="add mod">
          <ac:chgData name="Jose Miguel Henriquez" userId="0983e437fca833bc" providerId="LiveId" clId="{72BE82E9-3ECD-4660-A287-B384C3D3FC1C}" dt="2023-11-24T20:23:23.518" v="4040" actId="255"/>
          <ac:spMkLst>
            <pc:docMk/>
            <pc:sldMk cId="1303909007" sldId="415"/>
            <ac:spMk id="4" creationId="{E14D15A5-AFE2-18CF-052C-7773E3B0C4C9}"/>
          </ac:spMkLst>
        </pc:spChg>
        <pc:spChg chg="add del mod">
          <ac:chgData name="Jose Miguel Henriquez" userId="0983e437fca833bc" providerId="LiveId" clId="{72BE82E9-3ECD-4660-A287-B384C3D3FC1C}" dt="2023-11-24T20:12:30.429" v="3850" actId="478"/>
          <ac:spMkLst>
            <pc:docMk/>
            <pc:sldMk cId="1303909007" sldId="415"/>
            <ac:spMk id="5" creationId="{0FA6C82D-2BC1-BF26-7F9C-33C50585C2B0}"/>
          </ac:spMkLst>
        </pc:spChg>
        <pc:spChg chg="add del mod">
          <ac:chgData name="Jose Miguel Henriquez" userId="0983e437fca833bc" providerId="LiveId" clId="{72BE82E9-3ECD-4660-A287-B384C3D3FC1C}" dt="2023-11-24T20:12:02.067" v="3793" actId="478"/>
          <ac:spMkLst>
            <pc:docMk/>
            <pc:sldMk cId="1303909007" sldId="415"/>
            <ac:spMk id="6" creationId="{8A5751B1-8DA2-BB52-6FF1-C85CF285DEC3}"/>
          </ac:spMkLst>
        </pc:spChg>
        <pc:spChg chg="add del mod">
          <ac:chgData name="Jose Miguel Henriquez" userId="0983e437fca833bc" providerId="LiveId" clId="{72BE82E9-3ECD-4660-A287-B384C3D3FC1C}" dt="2023-11-24T20:12:28.797" v="3849" actId="478"/>
          <ac:spMkLst>
            <pc:docMk/>
            <pc:sldMk cId="1303909007" sldId="415"/>
            <ac:spMk id="7" creationId="{0A5F8C0C-35C3-94C3-B1DA-10B6961A1B52}"/>
          </ac:spMkLst>
        </pc:spChg>
        <pc:spChg chg="add mod">
          <ac:chgData name="Jose Miguel Henriquez" userId="0983e437fca833bc" providerId="LiveId" clId="{72BE82E9-3ECD-4660-A287-B384C3D3FC1C}" dt="2023-11-24T20:23:16.399" v="4039" actId="255"/>
          <ac:spMkLst>
            <pc:docMk/>
            <pc:sldMk cId="1303909007" sldId="415"/>
            <ac:spMk id="9" creationId="{4841AAF3-52F1-5A5E-F6C8-AC539552D443}"/>
          </ac:spMkLst>
        </pc:spChg>
        <pc:spChg chg="add mod">
          <ac:chgData name="Jose Miguel Henriquez" userId="0983e437fca833bc" providerId="LiveId" clId="{72BE82E9-3ECD-4660-A287-B384C3D3FC1C}" dt="2023-11-24T20:23:16.399" v="4039" actId="255"/>
          <ac:spMkLst>
            <pc:docMk/>
            <pc:sldMk cId="1303909007" sldId="415"/>
            <ac:spMk id="10" creationId="{2EC93277-C1B5-DB70-9DEE-3A865FD506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115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9418-BE23-47D4-828E-8CEE373ECFA8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524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27-11-2023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763302-215F-40EF-82D3-5452F5A00712}"/>
              </a:ext>
            </a:extLst>
          </p:cNvPr>
          <p:cNvSpPr txBox="1"/>
          <p:nvPr/>
        </p:nvSpPr>
        <p:spPr>
          <a:xfrm>
            <a:off x="542031" y="472390"/>
            <a:ext cx="4616265" cy="1056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Etapas del Embudo ecommerce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3D8B64-E1CD-52C2-DDDB-390A9B3FFF02}"/>
              </a:ext>
            </a:extLst>
          </p:cNvPr>
          <p:cNvSpPr txBox="1"/>
          <p:nvPr/>
        </p:nvSpPr>
        <p:spPr>
          <a:xfrm>
            <a:off x="467360" y="1889760"/>
            <a:ext cx="56286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effectLst/>
                <a:latin typeface="+mj-lt"/>
              </a:rPr>
              <a:t>4. Conversión:</a:t>
            </a:r>
          </a:p>
          <a:p>
            <a:pPr algn="l"/>
            <a:r>
              <a:rPr lang="es-MX" sz="1600" b="0" i="0" dirty="0">
                <a:effectLst/>
                <a:latin typeface="+mj-lt"/>
              </a:rPr>
              <a:t>La etapa de conversión es cuando los leads se convierten en clientes reales al realizar una compra. Facilita este proceso ofreciendo un proceso de pago sencillo, opciones de pago seguras y brindando un excelente servicio al cliente.</a:t>
            </a:r>
          </a:p>
          <a:p>
            <a:pPr algn="l"/>
            <a:endParaRPr lang="es-MX" sz="2000" b="0" i="0" dirty="0">
              <a:effectLst/>
              <a:latin typeface="+mj-lt"/>
            </a:endParaRPr>
          </a:p>
          <a:p>
            <a:pPr algn="l"/>
            <a:r>
              <a:rPr lang="es-MX" sz="2000" b="1" i="0" dirty="0">
                <a:effectLst/>
                <a:latin typeface="+mj-lt"/>
              </a:rPr>
              <a:t>5. Retención:</a:t>
            </a:r>
          </a:p>
          <a:p>
            <a:pPr algn="l"/>
            <a:r>
              <a:rPr lang="es-MX" sz="1600" b="0" i="0" dirty="0">
                <a:effectLst/>
                <a:latin typeface="+mj-lt"/>
              </a:rPr>
              <a:t>Después de la compra, la retención se centra en mantener a los clientes satisfechos y fomentar la lealtad. Estrategias de retención incluyen programas de lealtad, ofertas exclusivas para clientes recurrentes y solicitar retroalimentación para mejorar la experiencia del cliente.</a:t>
            </a:r>
          </a:p>
          <a:p>
            <a:pPr algn="l"/>
            <a:endParaRPr lang="es-MX" sz="1600" b="0" i="0" dirty="0">
              <a:effectLst/>
              <a:latin typeface="Söhne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BA889B-DA2A-E094-F6A8-7F0858E7F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6583" b="-1"/>
          <a:stretch/>
        </p:blipFill>
        <p:spPr>
          <a:xfrm>
            <a:off x="7477125" y="1199903"/>
            <a:ext cx="4332417" cy="485758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811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D210952-4955-B5CD-6FE2-DF03138ADA96}"/>
              </a:ext>
            </a:extLst>
          </p:cNvPr>
          <p:cNvSpPr txBox="1"/>
          <p:nvPr/>
        </p:nvSpPr>
        <p:spPr>
          <a:xfrm>
            <a:off x="334625" y="2257924"/>
            <a:ext cx="669544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effectLst/>
                <a:latin typeface="+mj-lt"/>
              </a:rPr>
              <a:t>6. Referencia:</a:t>
            </a:r>
          </a:p>
          <a:p>
            <a:pPr algn="l"/>
            <a:r>
              <a:rPr lang="es-MX" sz="1600" b="0" i="0" dirty="0">
                <a:effectLst/>
                <a:latin typeface="+mj-lt"/>
              </a:rPr>
              <a:t>Los clientes satisfechos pueden convertirse en defensores de la marca, refiriendo a otros clientes potenciales. Puedes incentivar las referencias a través de programas de recomendación, descuentos para referidos y otras estrategias.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0" dirty="0">
                <a:effectLst/>
                <a:latin typeface="+mj-lt"/>
              </a:rPr>
              <a:t>7. Análisis y Optimización Continua:</a:t>
            </a:r>
          </a:p>
          <a:p>
            <a:pPr algn="l"/>
            <a:r>
              <a:rPr lang="es-MX" sz="1600" b="0" i="0" dirty="0">
                <a:effectLst/>
                <a:latin typeface="+mj-lt"/>
              </a:rPr>
              <a:t>Esta etapa implica analizar datos, medir el rendimiento del embudo y realizar ajustes continuos para mejorar la eficacia de todo el proceso.</a:t>
            </a:r>
          </a:p>
          <a:p>
            <a:pPr algn="l"/>
            <a:r>
              <a:rPr lang="es-MX" sz="1600" b="0" i="0" dirty="0">
                <a:effectLst/>
                <a:latin typeface="+mj-lt"/>
              </a:rPr>
              <a:t>Cada etapa del embudo de ventas para ecommerce juega un papel crucial en el viaje del cliente, desde la primera interacción hasta la conversión y más allá. El objetivo final es no solo cerrar una venta, sino también construir relaciones duraderas con los clientes y maximizar su valor a lo largo del tiempo.</a:t>
            </a:r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36654FC-B2D3-15A5-201D-11A43A968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"/>
          <a:stretch/>
        </p:blipFill>
        <p:spPr>
          <a:xfrm>
            <a:off x="7551174" y="2357467"/>
            <a:ext cx="4640826" cy="292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66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ABBD804-6F58-8B39-4AD6-57BB46492D93}"/>
              </a:ext>
            </a:extLst>
          </p:cNvPr>
          <p:cNvSpPr txBox="1"/>
          <p:nvPr/>
        </p:nvSpPr>
        <p:spPr>
          <a:xfrm>
            <a:off x="965200" y="658883"/>
            <a:ext cx="6002110" cy="95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Etapas del Embudo con objetivos y ejemplos referenciales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D4528B-8A5E-79E0-941E-1C61875E01E6}"/>
              </a:ext>
            </a:extLst>
          </p:cNvPr>
          <p:cNvSpPr txBox="1"/>
          <p:nvPr/>
        </p:nvSpPr>
        <p:spPr>
          <a:xfrm>
            <a:off x="965200" y="1941126"/>
            <a:ext cx="474472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es-MX" sz="2200" b="1" i="0" dirty="0">
                <a:effectLst/>
                <a:latin typeface="+mj-lt"/>
              </a:rPr>
              <a:t>Atracción:</a:t>
            </a:r>
          </a:p>
          <a:p>
            <a:pPr algn="l"/>
            <a:endParaRPr lang="es-MX" sz="20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Atraer a visitantes interesados en tus productos.</a:t>
            </a:r>
          </a:p>
          <a:p>
            <a:pPr algn="l"/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Contenido de Blog:</a:t>
            </a:r>
            <a:r>
              <a:rPr lang="es-MX" sz="1600" b="0" i="0" dirty="0">
                <a:effectLst/>
                <a:latin typeface="+mj-lt"/>
              </a:rPr>
              <a:t> Publica artículos relacionados con tus productos y su utilidad.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Publicidad en Redes Sociales:</a:t>
            </a:r>
            <a:r>
              <a:rPr lang="es-MX" sz="1600" b="0" i="0" dirty="0">
                <a:effectLst/>
                <a:latin typeface="+mj-lt"/>
              </a:rPr>
              <a:t> Anuncios en Facebook e Instagram que resalten productos destacados.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ropa sostenible crea contenido sobre moda ética y realiza anuncios en redes sociales destacando sus últimas colecciones.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latin typeface="+mj-lt"/>
            </a:endParaRPr>
          </a:p>
          <a:p>
            <a:pPr algn="l"/>
            <a:endParaRPr lang="es-MX" b="0" i="0" dirty="0">
              <a:effectLst/>
              <a:latin typeface="Söhn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E7D639-CE91-4CCB-73F5-BC655305C038}"/>
              </a:ext>
            </a:extLst>
          </p:cNvPr>
          <p:cNvSpPr txBox="1"/>
          <p:nvPr/>
        </p:nvSpPr>
        <p:spPr>
          <a:xfrm>
            <a:off x="6827520" y="1941126"/>
            <a:ext cx="450088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dirty="0">
                <a:latin typeface="+mj-lt"/>
              </a:rPr>
              <a:t>2. </a:t>
            </a:r>
            <a:r>
              <a:rPr lang="es-MX" sz="2200" b="1" i="0" dirty="0">
                <a:effectLst/>
                <a:latin typeface="+mj-lt"/>
              </a:rPr>
              <a:t>Interacción y Registro:</a:t>
            </a:r>
          </a:p>
          <a:p>
            <a:pPr algn="l"/>
            <a:endParaRPr lang="es-MX" sz="22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Convertir visitantes en leads.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Oferta de Descuento:</a:t>
            </a:r>
            <a:r>
              <a:rPr lang="es-MX" sz="1600" b="0" i="0" dirty="0">
                <a:effectLst/>
                <a:latin typeface="+mj-lt"/>
              </a:rPr>
              <a:t> Ofrece un descuento exclusivo a cambio de la suscripción.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Pop-ups de Registro:</a:t>
            </a:r>
            <a:r>
              <a:rPr lang="es-MX" sz="1600" b="0" i="0" dirty="0">
                <a:effectLst/>
                <a:latin typeface="+mj-lt"/>
              </a:rPr>
              <a:t> Utiliza pop-ups estratégicos para capturar correos electrónicos.</a:t>
            </a:r>
          </a:p>
          <a:p>
            <a:pPr lvl="1"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electrónicos ofrece un 10% de descuento a los visitantes que se suscriben a </a:t>
            </a:r>
            <a:r>
              <a:rPr lang="es-MX" b="0" i="0" dirty="0">
                <a:effectLst/>
                <a:latin typeface="Söhne"/>
              </a:rPr>
              <a:t>su boletín informativo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675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37205B6-BDD5-0ACB-F428-6F1161DD409A}"/>
              </a:ext>
            </a:extLst>
          </p:cNvPr>
          <p:cNvSpPr txBox="1"/>
          <p:nvPr/>
        </p:nvSpPr>
        <p:spPr>
          <a:xfrm>
            <a:off x="782320" y="1887141"/>
            <a:ext cx="531368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1" i="0" dirty="0">
                <a:effectLst/>
                <a:latin typeface="+mj-lt"/>
              </a:rPr>
              <a:t>3. Educación y Compromiso:</a:t>
            </a: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</a:t>
            </a:r>
            <a:r>
              <a:rPr lang="es-MX" sz="1600" b="1" i="0" dirty="0">
                <a:effectLst/>
                <a:latin typeface="+mj-lt"/>
              </a:rPr>
              <a:t>:</a:t>
            </a:r>
            <a:r>
              <a:rPr lang="es-MX" sz="1600" b="0" i="0" dirty="0">
                <a:effectLst/>
                <a:latin typeface="+mj-lt"/>
              </a:rPr>
              <a:t> Nutrir leads (cliente potencial) con contenido valioso y construir confianza.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Emails de Bienvenida:</a:t>
            </a:r>
            <a:r>
              <a:rPr lang="es-MX" sz="1600" b="0" i="0" dirty="0">
                <a:effectLst/>
                <a:latin typeface="+mj-lt"/>
              </a:rPr>
              <a:t> Envía correos electrónicos de bienvenida con información sobre la marca y su compromiso.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Contenido Educativo:</a:t>
            </a:r>
            <a:r>
              <a:rPr lang="es-MX" sz="1600" b="0" i="0" dirty="0">
                <a:effectLst/>
                <a:latin typeface="+mj-lt"/>
              </a:rPr>
              <a:t> Crea videos tutoriales y guías sobre el uso de tus productos.</a:t>
            </a:r>
          </a:p>
          <a:p>
            <a:pPr lvl="1"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productos de belleza envía correos electrónicos con consejos de belleza y tutoriales después de la suscripción.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A92B12-1725-C7E1-6FD3-BD4774DAE4E3}"/>
              </a:ext>
            </a:extLst>
          </p:cNvPr>
          <p:cNvSpPr txBox="1"/>
          <p:nvPr/>
        </p:nvSpPr>
        <p:spPr>
          <a:xfrm>
            <a:off x="965200" y="658883"/>
            <a:ext cx="6002110" cy="95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Etapas del Embudo con objetivos y ejemplos referenciales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5E7C18-0F66-2060-4A05-B3E6A148A775}"/>
              </a:ext>
            </a:extLst>
          </p:cNvPr>
          <p:cNvSpPr txBox="1"/>
          <p:nvPr/>
        </p:nvSpPr>
        <p:spPr>
          <a:xfrm>
            <a:off x="6967310" y="1887141"/>
            <a:ext cx="483616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1" i="0" dirty="0">
                <a:effectLst/>
                <a:latin typeface="+mj-lt"/>
              </a:rPr>
              <a:t>4. Consideración y Ofertas Personalizadas:</a:t>
            </a: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Mostrar una variedad de productos y personalizar ofertas.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Recomendaciones Personalizadas:</a:t>
            </a:r>
            <a:r>
              <a:rPr lang="es-MX" sz="1600" b="0" i="0" dirty="0">
                <a:effectLst/>
                <a:latin typeface="+mj-lt"/>
              </a:rPr>
              <a:t> Utiliza algoritmos para sugerir productos basados en el historial de navegación.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Descuentos Personalizados:</a:t>
            </a:r>
            <a:r>
              <a:rPr lang="es-MX" sz="1600" b="0" i="0" dirty="0">
                <a:effectLst/>
                <a:latin typeface="+mj-lt"/>
              </a:rPr>
              <a:t> Ofrece descuentos especiales en productos específicos.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libros en línea sugiere libros relacionados con las compras anteriores y ofrece descuentos en esos libros.</a:t>
            </a:r>
          </a:p>
        </p:txBody>
      </p:sp>
    </p:spTree>
    <p:extLst>
      <p:ext uri="{BB962C8B-B14F-4D97-AF65-F5344CB8AC3E}">
        <p14:creationId xmlns:p14="http://schemas.microsoft.com/office/powerpoint/2010/main" val="353805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F18604-2737-AB69-411F-D1827E30FDA2}"/>
              </a:ext>
            </a:extLst>
          </p:cNvPr>
          <p:cNvSpPr txBox="1"/>
          <p:nvPr/>
        </p:nvSpPr>
        <p:spPr>
          <a:xfrm>
            <a:off x="589280" y="1859340"/>
            <a:ext cx="48971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effectLst/>
                <a:latin typeface="+mj-lt"/>
              </a:rPr>
              <a:t>5. </a:t>
            </a:r>
            <a:r>
              <a:rPr lang="es-MX" sz="2200" b="1" i="0" dirty="0">
                <a:effectLst/>
                <a:latin typeface="+mj-lt"/>
              </a:rPr>
              <a:t>Facilitar la Conversión: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Lograr que los clientes realicen la primera compra.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Proceso de Pago Sencillo:</a:t>
            </a:r>
            <a:r>
              <a:rPr lang="es-MX" sz="1600" b="0" i="0" dirty="0">
                <a:effectLst/>
                <a:latin typeface="+mj-lt"/>
              </a:rPr>
              <a:t> Simplifica el proceso de pago con opciones como PayPal y tarjetas de crédito.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Descuentos de Primera Compra:</a:t>
            </a:r>
            <a:r>
              <a:rPr lang="es-MX" sz="1600" b="0" i="0" dirty="0">
                <a:effectLst/>
                <a:latin typeface="+mj-lt"/>
              </a:rPr>
              <a:t> Ofrece descuentos exclusivos para nuevos clientes.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muebles en línea ofrece un 15% de descuento en la primera compra y proporciona opciones de pago sencillas.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7CDC96-2422-B267-0F14-2EDCEEEA1E77}"/>
              </a:ext>
            </a:extLst>
          </p:cNvPr>
          <p:cNvSpPr txBox="1"/>
          <p:nvPr/>
        </p:nvSpPr>
        <p:spPr>
          <a:xfrm>
            <a:off x="6705602" y="1903720"/>
            <a:ext cx="45720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1" i="0" dirty="0">
                <a:effectLst/>
                <a:latin typeface="+mj-lt"/>
              </a:rPr>
              <a:t>6. Postventa y Fidelización:</a:t>
            </a: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Convertir clientes en compradores recurrentes.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Programa de Lealtad:</a:t>
            </a:r>
            <a:r>
              <a:rPr lang="es-MX" sz="1600" b="0" i="0" dirty="0">
                <a:effectLst/>
                <a:latin typeface="+mj-lt"/>
              </a:rPr>
              <a:t> Implementa un programa que recompense a los clientes por compras frecuentes.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Solicitar Retroalimentación:</a:t>
            </a:r>
            <a:r>
              <a:rPr lang="es-MX" sz="1600" b="0" i="0" dirty="0">
                <a:effectLst/>
                <a:latin typeface="+mj-lt"/>
              </a:rPr>
              <a:t> Pide a los clientes que proporcionen comentarios para mejorar la experiencia.</a:t>
            </a: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alimentos saludables lanza un programa de puntos donde los clientes acumulan puntos por cada compra para obtener descuentos en futuras compras.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EF0239-C553-A81D-5167-02FFD3733F33}"/>
              </a:ext>
            </a:extLst>
          </p:cNvPr>
          <p:cNvSpPr txBox="1"/>
          <p:nvPr/>
        </p:nvSpPr>
        <p:spPr>
          <a:xfrm>
            <a:off x="965200" y="658883"/>
            <a:ext cx="6002110" cy="95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Etapas del Embudo con objetivos y ejemplos referenciales</a:t>
            </a:r>
          </a:p>
        </p:txBody>
      </p:sp>
    </p:spTree>
    <p:extLst>
      <p:ext uri="{BB962C8B-B14F-4D97-AF65-F5344CB8AC3E}">
        <p14:creationId xmlns:p14="http://schemas.microsoft.com/office/powerpoint/2010/main" val="87653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DDB536-9F03-159C-680A-1027F52B4BB6}"/>
              </a:ext>
            </a:extLst>
          </p:cNvPr>
          <p:cNvSpPr txBox="1"/>
          <p:nvPr/>
        </p:nvSpPr>
        <p:spPr>
          <a:xfrm>
            <a:off x="670560" y="1720840"/>
            <a:ext cx="435864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1" i="0" dirty="0">
                <a:effectLst/>
                <a:latin typeface="+mj-lt"/>
              </a:rPr>
              <a:t>7. Retención y Referencias:</a:t>
            </a: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Mantener a los clientes y obtener referencias.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Descuentos Exclusivos:</a:t>
            </a:r>
            <a:r>
              <a:rPr lang="es-MX" sz="1600" b="0" i="0" dirty="0">
                <a:effectLst/>
                <a:latin typeface="+mj-lt"/>
              </a:rPr>
              <a:t> Ofrece descuentos especiales a clientes recurrentes.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Programa de Referencia:</a:t>
            </a:r>
            <a:r>
              <a:rPr lang="es-MX" sz="1600" b="0" i="0" dirty="0">
                <a:effectLst/>
                <a:latin typeface="+mj-lt"/>
              </a:rPr>
              <a:t> Incentiva a los clientes a referir a amigos con descuentos.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Una tienda de artículos para el hogar ofrece descuentos exclusivos y regalos a clientes que han realizado múltiples compras, y anima a referir a amigos para obtener beneficios adicionales.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A79037-B4F7-B479-CE99-E0CF1BD5DCAF}"/>
              </a:ext>
            </a:extLst>
          </p:cNvPr>
          <p:cNvSpPr txBox="1"/>
          <p:nvPr/>
        </p:nvSpPr>
        <p:spPr>
          <a:xfrm>
            <a:off x="6482080" y="1720840"/>
            <a:ext cx="45516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1" i="0" dirty="0">
                <a:effectLst/>
                <a:latin typeface="+mj-lt"/>
              </a:rPr>
              <a:t>8. Análisis y Optimización Continua:</a:t>
            </a:r>
          </a:p>
          <a:p>
            <a:pPr algn="l"/>
            <a:endParaRPr lang="es-MX" sz="22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FF00FF"/>
                </a:highlight>
                <a:latin typeface="+mj-lt"/>
              </a:rPr>
              <a:t>Objetivo:</a:t>
            </a:r>
            <a:r>
              <a:rPr lang="es-MX" sz="1600" b="0" i="0" dirty="0">
                <a:effectLst/>
                <a:highlight>
                  <a:srgbClr val="FF00FF"/>
                </a:highlight>
                <a:latin typeface="+mj-lt"/>
              </a:rPr>
              <a:t> </a:t>
            </a:r>
            <a:r>
              <a:rPr lang="es-MX" sz="1600" b="0" i="0" dirty="0">
                <a:effectLst/>
                <a:latin typeface="+mj-lt"/>
              </a:rPr>
              <a:t>Mejorar el embudo basándote en datos y retroalimentación.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Estrategias: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Análisis de Datos:</a:t>
            </a:r>
            <a:r>
              <a:rPr lang="es-MX" sz="1600" b="0" i="0" dirty="0">
                <a:effectLst/>
                <a:latin typeface="+mj-lt"/>
              </a:rPr>
              <a:t> Utiliza herramientas analíticas para evaluar el rendimiento del embudo.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1" i="0" dirty="0">
                <a:effectLst/>
                <a:latin typeface="+mj-lt"/>
              </a:rPr>
              <a:t>Pruebas A/B:</a:t>
            </a:r>
            <a:r>
              <a:rPr lang="es-MX" sz="1600" b="0" i="0" dirty="0">
                <a:effectLst/>
                <a:latin typeface="+mj-lt"/>
              </a:rPr>
              <a:t> Realiza pruebas para optimizar elementos clave del embudo.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highlight>
                  <a:srgbClr val="00FFFF"/>
                </a:highlight>
                <a:latin typeface="+mj-lt"/>
              </a:rPr>
              <a:t>Ejemplo:</a:t>
            </a:r>
            <a:endParaRPr lang="es-MX" sz="1600" b="0" i="0" dirty="0">
              <a:effectLst/>
              <a:highlight>
                <a:srgbClr val="00FFFF"/>
              </a:highlight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+mj-lt"/>
              </a:rPr>
              <a:t>La tienda realiza un seguimiento de las tasas de conversión y realiza pruebas A/B en las llamadas a la acción de su sitio web para mejorar la eficacia.</a:t>
            </a:r>
          </a:p>
          <a:p>
            <a:pPr algn="r"/>
            <a:r>
              <a:rPr lang="es-MX" sz="1200" b="0" i="0" dirty="0">
                <a:effectLst/>
                <a:latin typeface="+mj-lt"/>
              </a:rPr>
              <a:t>(Este ejemplo de embudo de ventas se adapta a un ecommerce,    considerando diversas etapas desde la atracción inicial hasta la retención a largo plazo).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84E995-AAC8-634C-F9FD-4AE514EB39D9}"/>
              </a:ext>
            </a:extLst>
          </p:cNvPr>
          <p:cNvSpPr txBox="1"/>
          <p:nvPr/>
        </p:nvSpPr>
        <p:spPr>
          <a:xfrm>
            <a:off x="670560" y="520512"/>
            <a:ext cx="6002110" cy="95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Etapas del Embudo con objetivos y ejemplos referenciales</a:t>
            </a:r>
          </a:p>
        </p:txBody>
      </p:sp>
    </p:spTree>
    <p:extLst>
      <p:ext uri="{BB962C8B-B14F-4D97-AF65-F5344CB8AC3E}">
        <p14:creationId xmlns:p14="http://schemas.microsoft.com/office/powerpoint/2010/main" val="43702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85DB39F-D6B5-C26E-0175-27AC3D81D5B2}"/>
              </a:ext>
            </a:extLst>
          </p:cNvPr>
          <p:cNvSpPr txBox="1"/>
          <p:nvPr/>
        </p:nvSpPr>
        <p:spPr>
          <a:xfrm>
            <a:off x="670560" y="520512"/>
            <a:ext cx="6002110" cy="95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Desarrollemos nuestro propio embudo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DB28B5-4A71-6CDE-9E77-71078909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6583" b="-1"/>
          <a:stretch/>
        </p:blipFill>
        <p:spPr>
          <a:xfrm>
            <a:off x="7325032" y="1480449"/>
            <a:ext cx="4739203" cy="531368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0938A9-DD59-A0D8-7DB2-755AE9A851E7}"/>
              </a:ext>
            </a:extLst>
          </p:cNvPr>
          <p:cNvSpPr txBox="1"/>
          <p:nvPr/>
        </p:nvSpPr>
        <p:spPr>
          <a:xfrm>
            <a:off x="537825" y="1754460"/>
            <a:ext cx="6002110" cy="20899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Vamos a considerar dos elementos para completer nuestro embudo de ventas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600" dirty="0">
                <a:latin typeface="+mj-lt"/>
                <a:ea typeface="+mj-ea"/>
                <a:cs typeface="+mj-cs"/>
              </a:rPr>
              <a:t>Tomaremos como referencia la estructura recién planteada en las “Etapas del Embudo con objetivos y ejemplos referenciales” (de punto 1 al 7)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600" dirty="0">
                <a:latin typeface="+mj-lt"/>
                <a:ea typeface="+mj-ea"/>
                <a:cs typeface="+mj-cs"/>
              </a:rPr>
              <a:t>Utilizaremos la estrategia de marketing del modulo uno tener contenido que empujar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39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“</a:t>
            </a:r>
            <a:r>
              <a:rPr lang="es-C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ELEMENTOS PRÁCTICOS DE COMERCIO ELECTRÓNICO”</a:t>
            </a:r>
            <a:endParaRPr lang="es-ES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187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C9B88BB1-5D9B-2F8D-9BBE-2FD803926D71}"/>
              </a:ext>
            </a:extLst>
          </p:cNvPr>
          <p:cNvSpPr txBox="1"/>
          <p:nvPr/>
        </p:nvSpPr>
        <p:spPr>
          <a:xfrm>
            <a:off x="3177066" y="2045784"/>
            <a:ext cx="62066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Utilización de Herramientas Digitales.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Creación de tienda online.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Estrategia de venta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Elementos claves para la logística del negocio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Principios para la administración moderna del negocio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Asociar campaña de Redes Sociales con la tienda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Puesta en marcha de la estrategia de Ventas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34536A-16E9-4DA1-DFAF-56E3837780D8}"/>
              </a:ext>
            </a:extLst>
          </p:cNvPr>
          <p:cNvSpPr txBox="1"/>
          <p:nvPr/>
        </p:nvSpPr>
        <p:spPr>
          <a:xfrm>
            <a:off x="3287696" y="5392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74151"/>
                </a:solidFill>
                <a:latin typeface="Söhne"/>
              </a:rPr>
              <a:t>Principios para la administración moderna del negocio</a:t>
            </a: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Revisión de insumos para la configuración de tienda virtual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Estrategia de venta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Configuración de tienda virtual</a:t>
            </a: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6E9881-D32B-967F-67E1-689EB68AD94E}"/>
              </a:ext>
            </a:extLst>
          </p:cNvPr>
          <p:cNvSpPr txBox="1"/>
          <p:nvPr/>
        </p:nvSpPr>
        <p:spPr>
          <a:xfrm>
            <a:off x="512214" y="959423"/>
            <a:ext cx="4698883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Kit de insumos básicos para crear una estrategia de ventas para el eCommerce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4343E8-33EF-17F2-CDAE-A35610D97014}"/>
              </a:ext>
            </a:extLst>
          </p:cNvPr>
          <p:cNvSpPr txBox="1"/>
          <p:nvPr/>
        </p:nvSpPr>
        <p:spPr>
          <a:xfrm>
            <a:off x="512215" y="2908872"/>
            <a:ext cx="6762346" cy="5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+mj-lt"/>
              </a:rPr>
              <a:t>1. </a:t>
            </a:r>
            <a:r>
              <a:rPr lang="en-US" sz="1700" i="0" dirty="0">
                <a:effectLst/>
                <a:latin typeface="+mj-lt"/>
              </a:rPr>
              <a:t>Carpeta de imágenes, fotogra</a:t>
            </a:r>
            <a:r>
              <a:rPr lang="en-US" sz="1700" dirty="0">
                <a:latin typeface="+mj-lt"/>
              </a:rPr>
              <a:t>fías y videos </a:t>
            </a:r>
            <a:r>
              <a:rPr lang="en-US" sz="1700" i="0" dirty="0">
                <a:effectLst/>
                <a:latin typeface="+mj-lt"/>
              </a:rPr>
              <a:t>de sus productos/servicios</a:t>
            </a:r>
            <a:endParaRPr lang="en-US" sz="1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5D5C3B-3FF2-1F72-0499-8548222DB57E}"/>
              </a:ext>
            </a:extLst>
          </p:cNvPr>
          <p:cNvSpPr txBox="1"/>
          <p:nvPr/>
        </p:nvSpPr>
        <p:spPr>
          <a:xfrm>
            <a:off x="598665" y="145027"/>
            <a:ext cx="6002110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highlight>
                  <a:srgbClr val="FF00FF"/>
                </a:highlight>
                <a:latin typeface="+mj-lt"/>
                <a:ea typeface="+mj-ea"/>
                <a:cs typeface="+mj-cs"/>
              </a:rPr>
              <a:t>Revisión rápida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F48DF2-D33E-DE16-6978-8B69EFF88691}"/>
              </a:ext>
            </a:extLst>
          </p:cNvPr>
          <p:cNvSpPr txBox="1"/>
          <p:nvPr/>
        </p:nvSpPr>
        <p:spPr>
          <a:xfrm>
            <a:off x="498544" y="3484308"/>
            <a:ext cx="6762346" cy="581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j-lt"/>
              </a:rPr>
              <a:t>2</a:t>
            </a:r>
            <a:r>
              <a:rPr lang="en-US" sz="2000" b="0" i="0" dirty="0">
                <a:effectLst/>
                <a:latin typeface="+mj-lt"/>
              </a:rPr>
              <a:t>. </a:t>
            </a:r>
            <a:r>
              <a:rPr lang="es-CL" sz="1700" b="0" i="0" dirty="0">
                <a:effectLst/>
                <a:latin typeface="+mj-lt"/>
              </a:rPr>
              <a:t>Registro y categoría de sus productos o servicios co</a:t>
            </a:r>
            <a:r>
              <a:rPr lang="es-CL" sz="1700" dirty="0">
                <a:latin typeface="+mj-lt"/>
              </a:rPr>
              <a:t>n sus respectivos precios</a:t>
            </a:r>
            <a:r>
              <a:rPr lang="es-CL" sz="1700" b="0" i="0" dirty="0">
                <a:effectLst/>
                <a:latin typeface="+mj-lt"/>
              </a:rPr>
              <a:t> </a:t>
            </a:r>
            <a:endParaRPr lang="en-US" sz="17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9DD062-FC3C-0049-9F10-95BD6DEBBC69}"/>
              </a:ext>
            </a:extLst>
          </p:cNvPr>
          <p:cNvSpPr txBox="1"/>
          <p:nvPr/>
        </p:nvSpPr>
        <p:spPr>
          <a:xfrm>
            <a:off x="478224" y="4153148"/>
            <a:ext cx="6762346" cy="5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+mj-lt"/>
              </a:rPr>
              <a:t>3. </a:t>
            </a:r>
            <a:r>
              <a:rPr lang="es-CL" sz="1700" dirty="0">
                <a:latin typeface="+mj-lt"/>
              </a:rPr>
              <a:t>Descripción detallada de los productos y servicios</a:t>
            </a:r>
            <a:endParaRPr lang="en-US" sz="1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DCC67C-3B89-2716-897C-A7BC20276AA4}"/>
              </a:ext>
            </a:extLst>
          </p:cNvPr>
          <p:cNvSpPr txBox="1"/>
          <p:nvPr/>
        </p:nvSpPr>
        <p:spPr>
          <a:xfrm>
            <a:off x="477240" y="5199620"/>
            <a:ext cx="6762346" cy="5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j-lt"/>
              </a:rPr>
              <a:t>5</a:t>
            </a:r>
            <a:r>
              <a:rPr lang="en-US" sz="2000" b="0" i="0" dirty="0">
                <a:effectLst/>
                <a:latin typeface="+mj-lt"/>
              </a:rPr>
              <a:t>. </a:t>
            </a:r>
            <a:r>
              <a:rPr lang="es-CL" sz="1700" dirty="0">
                <a:latin typeface="+mj-lt"/>
              </a:rPr>
              <a:t>Redes Sociales activas</a:t>
            </a:r>
            <a:endParaRPr lang="en-US" sz="1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79927B-A344-1BD8-7864-3CA72403FC9A}"/>
              </a:ext>
            </a:extLst>
          </p:cNvPr>
          <p:cNvSpPr txBox="1"/>
          <p:nvPr/>
        </p:nvSpPr>
        <p:spPr>
          <a:xfrm>
            <a:off x="487072" y="4669338"/>
            <a:ext cx="6762346" cy="5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j-lt"/>
              </a:rPr>
              <a:t>4</a:t>
            </a:r>
            <a:r>
              <a:rPr lang="en-US" sz="2000" b="0" i="0" dirty="0">
                <a:effectLst/>
                <a:latin typeface="+mj-lt"/>
              </a:rPr>
              <a:t>. </a:t>
            </a:r>
            <a:r>
              <a:rPr lang="es-CL" sz="1700" dirty="0">
                <a:latin typeface="+mj-lt"/>
              </a:rPr>
              <a:t>Logo y/o imagen corporativa de su empresa</a:t>
            </a:r>
            <a:endParaRPr lang="en-US" sz="1700" dirty="0"/>
          </a:p>
        </p:txBody>
      </p:sp>
      <p:pic>
        <p:nvPicPr>
          <p:cNvPr id="9" name="Imagen 8" descr="Imagen que contiene persona, hombre, interior, frente&#10;&#10;Descripción generada automáticamente">
            <a:extLst>
              <a:ext uri="{FF2B5EF4-FFF2-40B4-BE49-F238E27FC236}">
                <a16:creationId xmlns:a16="http://schemas.microsoft.com/office/drawing/2014/main" id="{DE3C0E64-925C-4DDE-DA44-3D6AAF28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95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6A4134-7359-189A-098A-7204F44491A8}"/>
              </a:ext>
            </a:extLst>
          </p:cNvPr>
          <p:cNvSpPr/>
          <p:nvPr/>
        </p:nvSpPr>
        <p:spPr>
          <a:xfrm>
            <a:off x="555513" y="2521974"/>
            <a:ext cx="2566219" cy="46211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highlight>
                <a:srgbClr val="FF00FF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88EE9A9-187E-4590-D18F-51448B7AAF7F}"/>
              </a:ext>
            </a:extLst>
          </p:cNvPr>
          <p:cNvSpPr/>
          <p:nvPr/>
        </p:nvSpPr>
        <p:spPr>
          <a:xfrm>
            <a:off x="6735102" y="2546556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7C2463-DE6C-20F0-5AE5-3DACC222625A}"/>
              </a:ext>
            </a:extLst>
          </p:cNvPr>
          <p:cNvSpPr/>
          <p:nvPr/>
        </p:nvSpPr>
        <p:spPr>
          <a:xfrm>
            <a:off x="3539612" y="2556388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83928B-4A89-54EC-B905-DE142F5A2A52}"/>
              </a:ext>
            </a:extLst>
          </p:cNvPr>
          <p:cNvSpPr/>
          <p:nvPr/>
        </p:nvSpPr>
        <p:spPr>
          <a:xfrm>
            <a:off x="8224684" y="2551470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8EE6AFA-4E7F-1EFA-8317-DC0E4FE5CF02}"/>
              </a:ext>
            </a:extLst>
          </p:cNvPr>
          <p:cNvSpPr/>
          <p:nvPr/>
        </p:nvSpPr>
        <p:spPr>
          <a:xfrm>
            <a:off x="5127534" y="2556388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E98569-A9A2-6158-2806-F5EC6EBF79C6}"/>
              </a:ext>
            </a:extLst>
          </p:cNvPr>
          <p:cNvSpPr txBox="1"/>
          <p:nvPr/>
        </p:nvSpPr>
        <p:spPr>
          <a:xfrm>
            <a:off x="3486740" y="2156278"/>
            <a:ext cx="101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Imágenes referenciales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0DB276-54F7-6103-86DF-DBD6D26E56C4}"/>
              </a:ext>
            </a:extLst>
          </p:cNvPr>
          <p:cNvSpPr txBox="1"/>
          <p:nvPr/>
        </p:nvSpPr>
        <p:spPr>
          <a:xfrm>
            <a:off x="5080814" y="2156278"/>
            <a:ext cx="101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Fotografías propias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AF5DE-F09F-FA24-A927-2433A4C5F132}"/>
              </a:ext>
            </a:extLst>
          </p:cNvPr>
          <p:cNvSpPr txBox="1"/>
          <p:nvPr/>
        </p:nvSpPr>
        <p:spPr>
          <a:xfrm>
            <a:off x="8342670" y="2121864"/>
            <a:ext cx="101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Presentación o brochure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6280CD-F3FD-9AEC-2671-3A152C5860F1}"/>
              </a:ext>
            </a:extLst>
          </p:cNvPr>
          <p:cNvSpPr txBox="1"/>
          <p:nvPr/>
        </p:nvSpPr>
        <p:spPr>
          <a:xfrm>
            <a:off x="619436" y="2560353"/>
            <a:ext cx="256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Respaldo gráfico, visual o audiovisual de sus productos o servicios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90FAC7-2D40-9647-E78D-622DC85405EC}"/>
              </a:ext>
            </a:extLst>
          </p:cNvPr>
          <p:cNvSpPr txBox="1"/>
          <p:nvPr/>
        </p:nvSpPr>
        <p:spPr>
          <a:xfrm>
            <a:off x="6732629" y="2310167"/>
            <a:ext cx="1017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videos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C80D1E0-7B0C-DC6A-D50D-950C9C51094C}"/>
              </a:ext>
            </a:extLst>
          </p:cNvPr>
          <p:cNvSpPr/>
          <p:nvPr/>
        </p:nvSpPr>
        <p:spPr>
          <a:xfrm>
            <a:off x="530937" y="3431468"/>
            <a:ext cx="2566219" cy="46211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b="1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5E4A66F-23C0-201E-878B-8A28DAB7C56E}"/>
              </a:ext>
            </a:extLst>
          </p:cNvPr>
          <p:cNvSpPr/>
          <p:nvPr/>
        </p:nvSpPr>
        <p:spPr>
          <a:xfrm>
            <a:off x="3515036" y="3465882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400AA74-26C0-B9FC-E119-444E63B18EA7}"/>
              </a:ext>
            </a:extLst>
          </p:cNvPr>
          <p:cNvSpPr/>
          <p:nvPr/>
        </p:nvSpPr>
        <p:spPr>
          <a:xfrm>
            <a:off x="5102958" y="3465882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600EE83-F57B-024D-EC11-F5C5D1B96DB1}"/>
              </a:ext>
            </a:extLst>
          </p:cNvPr>
          <p:cNvSpPr txBox="1"/>
          <p:nvPr/>
        </p:nvSpPr>
        <p:spPr>
          <a:xfrm>
            <a:off x="3462164" y="3213252"/>
            <a:ext cx="1017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Por productos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C79E10-B22A-D2D3-A7B6-0BA6213A6380}"/>
              </a:ext>
            </a:extLst>
          </p:cNvPr>
          <p:cNvSpPr txBox="1"/>
          <p:nvPr/>
        </p:nvSpPr>
        <p:spPr>
          <a:xfrm>
            <a:off x="5056238" y="3223084"/>
            <a:ext cx="1017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Por Categorías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BEA7C75-1242-1270-8FEB-B670407816B1}"/>
              </a:ext>
            </a:extLst>
          </p:cNvPr>
          <p:cNvSpPr txBox="1"/>
          <p:nvPr/>
        </p:nvSpPr>
        <p:spPr>
          <a:xfrm>
            <a:off x="683348" y="3469847"/>
            <a:ext cx="256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Inventario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F6DB7F7-9E4D-8AB5-8F02-1540CBFB022D}"/>
              </a:ext>
            </a:extLst>
          </p:cNvPr>
          <p:cNvSpPr/>
          <p:nvPr/>
        </p:nvSpPr>
        <p:spPr>
          <a:xfrm>
            <a:off x="6735102" y="3465889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5C0059D-430F-A9E6-87CA-9E23D4F3DFE6}"/>
              </a:ext>
            </a:extLst>
          </p:cNvPr>
          <p:cNvSpPr txBox="1"/>
          <p:nvPr/>
        </p:nvSpPr>
        <p:spPr>
          <a:xfrm>
            <a:off x="6694549" y="3232720"/>
            <a:ext cx="1017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Por precios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9967010-0BB4-69FF-6482-AF5AA868A2E7}"/>
              </a:ext>
            </a:extLst>
          </p:cNvPr>
          <p:cNvSpPr/>
          <p:nvPr/>
        </p:nvSpPr>
        <p:spPr>
          <a:xfrm>
            <a:off x="526024" y="4478604"/>
            <a:ext cx="2566219" cy="46211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BF8EF83-F82E-F505-C9B5-8BFFACDAF955}"/>
              </a:ext>
            </a:extLst>
          </p:cNvPr>
          <p:cNvSpPr/>
          <p:nvPr/>
        </p:nvSpPr>
        <p:spPr>
          <a:xfrm>
            <a:off x="3510123" y="4513018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77B7A09-C749-12C9-7B9E-0D04347F19F8}"/>
              </a:ext>
            </a:extLst>
          </p:cNvPr>
          <p:cNvSpPr/>
          <p:nvPr/>
        </p:nvSpPr>
        <p:spPr>
          <a:xfrm>
            <a:off x="5098045" y="4513018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2E0B136-29CC-3DC1-4867-4ED1EC0996AF}"/>
              </a:ext>
            </a:extLst>
          </p:cNvPr>
          <p:cNvSpPr txBox="1"/>
          <p:nvPr/>
        </p:nvSpPr>
        <p:spPr>
          <a:xfrm>
            <a:off x="3457251" y="4260388"/>
            <a:ext cx="1017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Logo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F0098EE-B935-26C0-C216-65612570FE6F}"/>
              </a:ext>
            </a:extLst>
          </p:cNvPr>
          <p:cNvSpPr txBox="1"/>
          <p:nvPr/>
        </p:nvSpPr>
        <p:spPr>
          <a:xfrm>
            <a:off x="5051325" y="4270220"/>
            <a:ext cx="1017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Isotipo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E113950-1CC7-669A-E2E3-B57D299662E1}"/>
              </a:ext>
            </a:extLst>
          </p:cNvPr>
          <p:cNvSpPr txBox="1"/>
          <p:nvPr/>
        </p:nvSpPr>
        <p:spPr>
          <a:xfrm>
            <a:off x="678435" y="4516983"/>
            <a:ext cx="256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Imagen corporativa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BBC0440-5637-8A84-34E6-55125C2FFFEF}"/>
              </a:ext>
            </a:extLst>
          </p:cNvPr>
          <p:cNvSpPr/>
          <p:nvPr/>
        </p:nvSpPr>
        <p:spPr>
          <a:xfrm>
            <a:off x="6730189" y="4513025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BF65EE-17AF-0709-D22E-BF4021D9D674}"/>
              </a:ext>
            </a:extLst>
          </p:cNvPr>
          <p:cNvSpPr txBox="1"/>
          <p:nvPr/>
        </p:nvSpPr>
        <p:spPr>
          <a:xfrm>
            <a:off x="6689636" y="4132376"/>
            <a:ext cx="101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Paleta de colores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E8F8F07-5BF9-FDFA-F859-0955E3BB54B1}"/>
              </a:ext>
            </a:extLst>
          </p:cNvPr>
          <p:cNvSpPr/>
          <p:nvPr/>
        </p:nvSpPr>
        <p:spPr>
          <a:xfrm>
            <a:off x="471940" y="5604390"/>
            <a:ext cx="2566219" cy="46211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6E600A2-904D-E127-D3D7-7AE09E9C5B28}"/>
              </a:ext>
            </a:extLst>
          </p:cNvPr>
          <p:cNvSpPr/>
          <p:nvPr/>
        </p:nvSpPr>
        <p:spPr>
          <a:xfrm>
            <a:off x="6749849" y="5628972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5131E8A-175E-2614-BF34-AD7F3487E25F}"/>
              </a:ext>
            </a:extLst>
          </p:cNvPr>
          <p:cNvSpPr/>
          <p:nvPr/>
        </p:nvSpPr>
        <p:spPr>
          <a:xfrm>
            <a:off x="3554359" y="5638804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8E365FA-F523-7295-3C87-7FB202BBC39E}"/>
              </a:ext>
            </a:extLst>
          </p:cNvPr>
          <p:cNvSpPr/>
          <p:nvPr/>
        </p:nvSpPr>
        <p:spPr>
          <a:xfrm>
            <a:off x="8239431" y="5633886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88C9886-8F6F-E2C8-83D1-549475FC9CFD}"/>
              </a:ext>
            </a:extLst>
          </p:cNvPr>
          <p:cNvSpPr/>
          <p:nvPr/>
        </p:nvSpPr>
        <p:spPr>
          <a:xfrm>
            <a:off x="5142281" y="5638804"/>
            <a:ext cx="1076623" cy="42770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BF9DD36-D670-7D28-F690-3D53C647B365}"/>
              </a:ext>
            </a:extLst>
          </p:cNvPr>
          <p:cNvSpPr txBox="1"/>
          <p:nvPr/>
        </p:nvSpPr>
        <p:spPr>
          <a:xfrm>
            <a:off x="3501487" y="5376342"/>
            <a:ext cx="1017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Facebook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54F9A95-04C1-EF0B-D6A0-58D5738DAABB}"/>
              </a:ext>
            </a:extLst>
          </p:cNvPr>
          <p:cNvSpPr txBox="1"/>
          <p:nvPr/>
        </p:nvSpPr>
        <p:spPr>
          <a:xfrm>
            <a:off x="5095561" y="5386174"/>
            <a:ext cx="1017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Instagram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7F557B6-348B-5AB2-147C-49C0F02F1C08}"/>
              </a:ext>
            </a:extLst>
          </p:cNvPr>
          <p:cNvSpPr txBox="1"/>
          <p:nvPr/>
        </p:nvSpPr>
        <p:spPr>
          <a:xfrm>
            <a:off x="8190265" y="5391094"/>
            <a:ext cx="1017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Twitter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0E40701-E6C9-A194-B8AD-110CAAAFC2E9}"/>
              </a:ext>
            </a:extLst>
          </p:cNvPr>
          <p:cNvSpPr txBox="1"/>
          <p:nvPr/>
        </p:nvSpPr>
        <p:spPr>
          <a:xfrm>
            <a:off x="535863" y="5623105"/>
            <a:ext cx="256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Redes sociales activas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8F00A67-4053-C4A6-A45F-E3BA4075D040}"/>
              </a:ext>
            </a:extLst>
          </p:cNvPr>
          <p:cNvSpPr txBox="1"/>
          <p:nvPr/>
        </p:nvSpPr>
        <p:spPr>
          <a:xfrm>
            <a:off x="6747376" y="5392583"/>
            <a:ext cx="1017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/>
              <a:t>Tik Tok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35E619C-2505-2671-60ED-A12FA0F2FDAC}"/>
              </a:ext>
            </a:extLst>
          </p:cNvPr>
          <p:cNvSpPr txBox="1"/>
          <p:nvPr/>
        </p:nvSpPr>
        <p:spPr>
          <a:xfrm>
            <a:off x="526024" y="613134"/>
            <a:ext cx="5063612" cy="1495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Revisa el estado de desarrollo de tus insumos básicos  para crear una estrategia de venta (responde si o no)</a:t>
            </a:r>
          </a:p>
        </p:txBody>
      </p:sp>
    </p:spTree>
    <p:extLst>
      <p:ext uri="{BB962C8B-B14F-4D97-AF65-F5344CB8AC3E}">
        <p14:creationId xmlns:p14="http://schemas.microsoft.com/office/powerpoint/2010/main" val="63113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2342A1-0730-E133-B51A-F1465E3BC02B}"/>
              </a:ext>
            </a:extLst>
          </p:cNvPr>
          <p:cNvSpPr txBox="1"/>
          <p:nvPr/>
        </p:nvSpPr>
        <p:spPr>
          <a:xfrm>
            <a:off x="526024" y="613134"/>
            <a:ext cx="5063612" cy="1495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Tarea por desarrollar (en casa)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4D15A5-AFE2-18CF-052C-7773E3B0C4C9}"/>
              </a:ext>
            </a:extLst>
          </p:cNvPr>
          <p:cNvSpPr txBox="1"/>
          <p:nvPr/>
        </p:nvSpPr>
        <p:spPr>
          <a:xfrm>
            <a:off x="512215" y="2908872"/>
            <a:ext cx="6762346" cy="581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  <a:latin typeface="+mj-lt"/>
              </a:rPr>
              <a:t>1. </a:t>
            </a:r>
            <a:r>
              <a:rPr lang="en-US" i="0" dirty="0">
                <a:effectLst/>
                <a:latin typeface="+mj-lt"/>
              </a:rPr>
              <a:t>Crear carpeta</a:t>
            </a:r>
            <a:r>
              <a:rPr lang="en-US" dirty="0">
                <a:latin typeface="+mj-lt"/>
              </a:rPr>
              <a:t> en Google DRIVE con subcarpetas con imágenes, fotografías y presentaciones relacionados con tu empresa  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41AAF3-52F1-5A5E-F6C8-AC539552D443}"/>
              </a:ext>
            </a:extLst>
          </p:cNvPr>
          <p:cNvSpPr txBox="1"/>
          <p:nvPr/>
        </p:nvSpPr>
        <p:spPr>
          <a:xfrm>
            <a:off x="526024" y="3776038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2. </a:t>
            </a:r>
            <a:r>
              <a:rPr lang="en-US" b="0" i="0" dirty="0">
                <a:effectLst/>
                <a:latin typeface="+mj-lt"/>
              </a:rPr>
              <a:t> Crear </a:t>
            </a:r>
            <a:r>
              <a:rPr lang="en-US" b="0" dirty="0">
                <a:latin typeface="+mj-lt"/>
              </a:rPr>
              <a:t>p</a:t>
            </a:r>
            <a:r>
              <a:rPr lang="en-US" i="0" dirty="0">
                <a:effectLst/>
                <a:latin typeface="+mj-lt"/>
              </a:rPr>
              <a:t>lantilla excel con tipo de productos, por categoría y precios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C93277-C1B5-DB70-9DEE-3A865FD5064A}"/>
              </a:ext>
            </a:extLst>
          </p:cNvPr>
          <p:cNvSpPr txBox="1"/>
          <p:nvPr/>
        </p:nvSpPr>
        <p:spPr>
          <a:xfrm>
            <a:off x="512215" y="4518374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2. </a:t>
            </a:r>
            <a:r>
              <a:rPr lang="en-US" b="0" i="0" dirty="0">
                <a:effectLst/>
                <a:latin typeface="+mj-lt"/>
              </a:rPr>
              <a:t> ¿</a:t>
            </a:r>
            <a:r>
              <a:rPr lang="en-US" b="0" dirty="0">
                <a:latin typeface="+mj-lt"/>
              </a:rPr>
              <a:t>Cuál fue su buyer persona y objetivos </a:t>
            </a:r>
            <a:r>
              <a:rPr lang="en-US" dirty="0">
                <a:latin typeface="+mj-lt"/>
              </a:rPr>
              <a:t>smart en su campana de mkt modulo 1?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390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406E9881-D32B-967F-67E1-689EB68AD94E}"/>
              </a:ext>
            </a:extLst>
          </p:cNvPr>
          <p:cNvSpPr txBox="1"/>
          <p:nvPr/>
        </p:nvSpPr>
        <p:spPr>
          <a:xfrm>
            <a:off x="503494" y="1065283"/>
            <a:ext cx="6002110" cy="959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Embudo de venta para una tienda virtual ecommerce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86C5D-A25B-36DC-A319-F1B5A55C65E8}"/>
              </a:ext>
            </a:extLst>
          </p:cNvPr>
          <p:cNvSpPr txBox="1"/>
          <p:nvPr/>
        </p:nvSpPr>
        <p:spPr>
          <a:xfrm>
            <a:off x="503493" y="2524457"/>
            <a:ext cx="64872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F0F0F"/>
                </a:solidFill>
                <a:effectLst/>
                <a:latin typeface="+mj-lt"/>
              </a:rPr>
              <a:t>Un embudo de ventas para eCommerce es </a:t>
            </a:r>
            <a:r>
              <a:rPr lang="es-MX" b="1" i="0" dirty="0">
                <a:solidFill>
                  <a:srgbClr val="0F0F0F"/>
                </a:solidFill>
                <a:effectLst/>
                <a:highlight>
                  <a:srgbClr val="FF00FF"/>
                </a:highlight>
                <a:latin typeface="+mj-lt"/>
              </a:rPr>
              <a:t>una representación visual de las etapas</a:t>
            </a:r>
            <a:r>
              <a:rPr lang="es-MX" b="0" i="0" dirty="0">
                <a:solidFill>
                  <a:srgbClr val="0F0F0F"/>
                </a:solidFill>
                <a:effectLst/>
                <a:latin typeface="+mj-lt"/>
              </a:rPr>
              <a:t> por las que pasa un cliente potencial desde que se familiariza con tu tienda en línea hasta que realiza una compra.</a:t>
            </a:r>
          </a:p>
          <a:p>
            <a:endParaRPr lang="es-MX" dirty="0">
              <a:solidFill>
                <a:srgbClr val="0F0F0F"/>
              </a:solidFill>
              <a:latin typeface="+mj-lt"/>
            </a:endParaRPr>
          </a:p>
          <a:p>
            <a:r>
              <a:rPr lang="es-MX" b="0" i="0" dirty="0">
                <a:solidFill>
                  <a:srgbClr val="0F0F0F"/>
                </a:solidFill>
                <a:effectLst/>
                <a:latin typeface="+mj-lt"/>
              </a:rPr>
              <a:t> Este concepto se </a:t>
            </a:r>
            <a:r>
              <a:rPr lang="es-MX" b="1" i="0" dirty="0">
                <a:solidFill>
                  <a:srgbClr val="0F0F0F"/>
                </a:solidFill>
                <a:effectLst/>
                <a:highlight>
                  <a:srgbClr val="FF00FF"/>
                </a:highlight>
                <a:latin typeface="+mj-lt"/>
              </a:rPr>
              <a:t>llama "embudo" porque, al igual que la forma cónica, el número de visitantes se reduce a medida que avanzan </a:t>
            </a:r>
            <a:r>
              <a:rPr lang="es-MX" b="0" i="0" dirty="0">
                <a:solidFill>
                  <a:srgbClr val="0F0F0F"/>
                </a:solidFill>
                <a:effectLst/>
                <a:latin typeface="+mj-lt"/>
              </a:rPr>
              <a:t>por las diferentes etapas del proceso de compra. Aquí están las principales etapas de un embudo de ventas en eCommerce:</a:t>
            </a:r>
            <a:endParaRPr lang="es-CL" dirty="0">
              <a:latin typeface="+mj-lt"/>
            </a:endParaRPr>
          </a:p>
        </p:txBody>
      </p:sp>
      <p:pic>
        <p:nvPicPr>
          <p:cNvPr id="14" name="Imagen 13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C52B60D7-BDF3-316B-69FC-D428A3CC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135" y="2025220"/>
            <a:ext cx="4397841" cy="29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763302-215F-40EF-82D3-5452F5A00712}"/>
              </a:ext>
            </a:extLst>
          </p:cNvPr>
          <p:cNvSpPr txBox="1"/>
          <p:nvPr/>
        </p:nvSpPr>
        <p:spPr>
          <a:xfrm>
            <a:off x="5439151" y="370790"/>
            <a:ext cx="4616265" cy="1056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Etapas del Embudo ecommerce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F977B2-20C8-2F76-6351-6A53D38CF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6583" b="-1"/>
          <a:stretch/>
        </p:blipFill>
        <p:spPr>
          <a:xfrm>
            <a:off x="0" y="570281"/>
            <a:ext cx="5594535" cy="627269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E81FA5E-F8FD-5949-039C-C0EE62826F88}"/>
              </a:ext>
            </a:extLst>
          </p:cNvPr>
          <p:cNvSpPr txBox="1"/>
          <p:nvPr/>
        </p:nvSpPr>
        <p:spPr>
          <a:xfrm>
            <a:off x="5439151" y="1807305"/>
            <a:ext cx="6113204" cy="4670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</a:rPr>
              <a:t>1. Atracción / adquisión: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En esta etapa, el objetivo es atraer la atención de posibles clientes y generar tráfico hacia tu sitio web. Puedes utilizar estrategias como marketing de contenidos, publicidad en redes sociales, SEO y campañas de email marketing para atraer a visitantes interesados.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</a:rPr>
              <a:t>2. Interacción / activación 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Una vez que los visitantes han llegado a tu sitio, la etapa de interacción busca involucrarlos y convertirlos en leads. Puedes lograr esto a través de formularios de registro, descargas de recursos, participación en redes sociales y otras acciones que permitan recopilar información de contacto.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</a:rPr>
              <a:t>3. Consideración o Conversión: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En esta etapa, los leads muestran un interés más serio en tus productos y están considerando realizar una compra. Estrategias efectivas incluyen enviar ofertas personalizadas, descuentos exclusivos y proporcionar información detallada sobre productos y servicios.</a:t>
            </a:r>
          </a:p>
        </p:txBody>
      </p:sp>
    </p:spTree>
    <p:extLst>
      <p:ext uri="{BB962C8B-B14F-4D97-AF65-F5344CB8AC3E}">
        <p14:creationId xmlns:p14="http://schemas.microsoft.com/office/powerpoint/2010/main" val="1996144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12839</TotalTime>
  <Words>1451</Words>
  <Application>Microsoft Office PowerPoint</Application>
  <PresentationFormat>Panorámica</PresentationFormat>
  <Paragraphs>164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Jose Miguel Henriquez</cp:lastModifiedBy>
  <cp:revision>71</cp:revision>
  <dcterms:created xsi:type="dcterms:W3CDTF">2022-09-01T16:31:15Z</dcterms:created>
  <dcterms:modified xsi:type="dcterms:W3CDTF">2023-11-27T15:28:21Z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