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16" r:id="rId3"/>
    <p:sldId id="261" r:id="rId4"/>
    <p:sldId id="262" r:id="rId5"/>
    <p:sldId id="331" r:id="rId6"/>
    <p:sldId id="347" r:id="rId7"/>
    <p:sldId id="348" r:id="rId8"/>
    <p:sldId id="349" r:id="rId9"/>
    <p:sldId id="352" r:id="rId10"/>
    <p:sldId id="350" r:id="rId11"/>
    <p:sldId id="351" r:id="rId12"/>
    <p:sldId id="353" r:id="rId13"/>
    <p:sldId id="354" r:id="rId14"/>
    <p:sldId id="359" r:id="rId15"/>
    <p:sldId id="355" r:id="rId16"/>
    <p:sldId id="356" r:id="rId17"/>
    <p:sldId id="365" r:id="rId18"/>
    <p:sldId id="357" r:id="rId19"/>
    <p:sldId id="358" r:id="rId20"/>
    <p:sldId id="360" r:id="rId21"/>
    <p:sldId id="361" r:id="rId22"/>
    <p:sldId id="362" r:id="rId23"/>
    <p:sldId id="363" r:id="rId24"/>
    <p:sldId id="364" r:id="rId25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151"/>
    <a:srgbClr val="009EA2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57D17-3414-4E53-BDBD-AE068954F95A}" v="93" dt="2023-12-04T20:11:44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4"/>
  </p:normalViewPr>
  <p:slideViewPr>
    <p:cSldViewPr snapToGrid="0" showGuides="1">
      <p:cViewPr varScale="1">
        <p:scale>
          <a:sx n="70" d="100"/>
          <a:sy n="70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iguel Henriquez" userId="0983e437fca833bc" providerId="LiveId" clId="{6C057D17-3414-4E53-BDBD-AE068954F95A}"/>
    <pc:docChg chg="undo custSel addSld delSld modSld sldOrd">
      <pc:chgData name="Jose Miguel Henriquez" userId="0983e437fca833bc" providerId="LiveId" clId="{6C057D17-3414-4E53-BDBD-AE068954F95A}" dt="2023-12-04T20:12:30.247" v="1825" actId="5793"/>
      <pc:docMkLst>
        <pc:docMk/>
      </pc:docMkLst>
      <pc:sldChg chg="delSp modSp mod">
        <pc:chgData name="Jose Miguel Henriquez" userId="0983e437fca833bc" providerId="LiveId" clId="{6C057D17-3414-4E53-BDBD-AE068954F95A}" dt="2023-12-04T20:06:59.706" v="1771" actId="478"/>
        <pc:sldMkLst>
          <pc:docMk/>
          <pc:sldMk cId="2089299013" sldId="262"/>
        </pc:sldMkLst>
        <pc:spChg chg="mod">
          <ac:chgData name="Jose Miguel Henriquez" userId="0983e437fca833bc" providerId="LiveId" clId="{6C057D17-3414-4E53-BDBD-AE068954F95A}" dt="2023-12-04T15:50:45.464" v="3" actId="113"/>
          <ac:spMkLst>
            <pc:docMk/>
            <pc:sldMk cId="2089299013" sldId="262"/>
            <ac:spMk id="3" creationId="{C9B88BB1-5D9B-2F8D-9BBE-2FD803926D71}"/>
          </ac:spMkLst>
        </pc:spChg>
        <pc:spChg chg="del">
          <ac:chgData name="Jose Miguel Henriquez" userId="0983e437fca833bc" providerId="LiveId" clId="{6C057D17-3414-4E53-BDBD-AE068954F95A}" dt="2023-12-04T20:06:59.706" v="1771" actId="478"/>
          <ac:spMkLst>
            <pc:docMk/>
            <pc:sldMk cId="2089299013" sldId="262"/>
            <ac:spMk id="4" creationId="{3134536A-16E9-4DA1-DFAF-56E3837780D8}"/>
          </ac:spMkLst>
        </pc:spChg>
      </pc:sldChg>
      <pc:sldChg chg="addSp delSp modSp add del mod">
        <pc:chgData name="Jose Miguel Henriquez" userId="0983e437fca833bc" providerId="LiveId" clId="{6C057D17-3414-4E53-BDBD-AE068954F95A}" dt="2023-12-04T18:45:08.954" v="886" actId="47"/>
        <pc:sldMkLst>
          <pc:docMk/>
          <pc:sldMk cId="2237039792" sldId="319"/>
        </pc:sldMkLst>
        <pc:spChg chg="del">
          <ac:chgData name="Jose Miguel Henriquez" userId="0983e437fca833bc" providerId="LiveId" clId="{6C057D17-3414-4E53-BDBD-AE068954F95A}" dt="2023-12-04T17:17:31.968" v="240" actId="478"/>
          <ac:spMkLst>
            <pc:docMk/>
            <pc:sldMk cId="2237039792" sldId="319"/>
            <ac:spMk id="3" creationId="{CE48D81B-7ABD-345F-7596-3D861B685EF1}"/>
          </ac:spMkLst>
        </pc:spChg>
        <pc:spChg chg="add mod">
          <ac:chgData name="Jose Miguel Henriquez" userId="0983e437fca833bc" providerId="LiveId" clId="{6C057D17-3414-4E53-BDBD-AE068954F95A}" dt="2023-12-04T18:02:57.166" v="524" actId="20577"/>
          <ac:spMkLst>
            <pc:docMk/>
            <pc:sldMk cId="2237039792" sldId="319"/>
            <ac:spMk id="4" creationId="{10DBD166-27E4-FB48-2877-59B85587BAF4}"/>
          </ac:spMkLst>
        </pc:spChg>
        <pc:spChg chg="del">
          <ac:chgData name="Jose Miguel Henriquez" userId="0983e437fca833bc" providerId="LiveId" clId="{6C057D17-3414-4E53-BDBD-AE068954F95A}" dt="2023-12-04T17:17:29.551" v="239" actId="478"/>
          <ac:spMkLst>
            <pc:docMk/>
            <pc:sldMk cId="2237039792" sldId="319"/>
            <ac:spMk id="6" creationId="{564B9C30-62CE-7297-6B4A-D070AE007EC6}"/>
          </ac:spMkLst>
        </pc:spChg>
        <pc:spChg chg="add mod">
          <ac:chgData name="Jose Miguel Henriquez" userId="0983e437fca833bc" providerId="LiveId" clId="{6C057D17-3414-4E53-BDBD-AE068954F95A}" dt="2023-12-04T18:03:09.588" v="526" actId="20577"/>
          <ac:spMkLst>
            <pc:docMk/>
            <pc:sldMk cId="2237039792" sldId="319"/>
            <ac:spMk id="7" creationId="{A8038061-85F6-3AC3-8A38-4B75FB3EC9A5}"/>
          </ac:spMkLst>
        </pc:spChg>
        <pc:spChg chg="del">
          <ac:chgData name="Jose Miguel Henriquez" userId="0983e437fca833bc" providerId="LiveId" clId="{6C057D17-3414-4E53-BDBD-AE068954F95A}" dt="2023-12-04T17:17:26.548" v="238" actId="478"/>
          <ac:spMkLst>
            <pc:docMk/>
            <pc:sldMk cId="2237039792" sldId="319"/>
            <ac:spMk id="8" creationId="{218EC08A-6395-9155-9F64-D7259751566B}"/>
          </ac:spMkLst>
        </pc:spChg>
        <pc:picChg chg="del mod">
          <ac:chgData name="Jose Miguel Henriquez" userId="0983e437fca833bc" providerId="LiveId" clId="{6C057D17-3414-4E53-BDBD-AE068954F95A}" dt="2023-12-04T17:17:34.083" v="242" actId="478"/>
          <ac:picMkLst>
            <pc:docMk/>
            <pc:sldMk cId="2237039792" sldId="319"/>
            <ac:picMk id="11" creationId="{E98BA436-5D63-0E6A-0363-7F5FD551BA1F}"/>
          </ac:picMkLst>
        </pc:picChg>
        <pc:cxnChg chg="mod">
          <ac:chgData name="Jose Miguel Henriquez" userId="0983e437fca833bc" providerId="LiveId" clId="{6C057D17-3414-4E53-BDBD-AE068954F95A}" dt="2023-12-04T17:39:50.472" v="402" actId="1035"/>
          <ac:cxnSpMkLst>
            <pc:docMk/>
            <pc:sldMk cId="2237039792" sldId="319"/>
            <ac:cxnSpMk id="12" creationId="{30C1CB65-9C0D-FA0F-2183-91AC426DD00A}"/>
          </ac:cxnSpMkLst>
        </pc:cxnChg>
      </pc:sldChg>
      <pc:sldChg chg="modSp mod">
        <pc:chgData name="Jose Miguel Henriquez" userId="0983e437fca833bc" providerId="LiveId" clId="{6C057D17-3414-4E53-BDBD-AE068954F95A}" dt="2023-12-04T16:00:04.654" v="98" actId="20577"/>
        <pc:sldMkLst>
          <pc:docMk/>
          <pc:sldMk cId="773746328" sldId="331"/>
        </pc:sldMkLst>
        <pc:spChg chg="mod">
          <ac:chgData name="Jose Miguel Henriquez" userId="0983e437fca833bc" providerId="LiveId" clId="{6C057D17-3414-4E53-BDBD-AE068954F95A}" dt="2023-12-04T16:00:04.654" v="98" actId="20577"/>
          <ac:spMkLst>
            <pc:docMk/>
            <pc:sldMk cId="773746328" sldId="331"/>
            <ac:spMk id="4" creationId="{3F682A22-AC13-D120-15ED-6888AAA04886}"/>
          </ac:spMkLst>
        </pc:spChg>
      </pc:sldChg>
      <pc:sldChg chg="addSp delSp modSp del mod">
        <pc:chgData name="Jose Miguel Henriquez" userId="0983e437fca833bc" providerId="LiveId" clId="{6C057D17-3414-4E53-BDBD-AE068954F95A}" dt="2023-12-04T18:45:13.566" v="887" actId="47"/>
        <pc:sldMkLst>
          <pc:docMk/>
          <pc:sldMk cId="1470619229" sldId="332"/>
        </pc:sldMkLst>
        <pc:spChg chg="add mod">
          <ac:chgData name="Jose Miguel Henriquez" userId="0983e437fca833bc" providerId="LiveId" clId="{6C057D17-3414-4E53-BDBD-AE068954F95A}" dt="2023-12-04T17:39:19.330" v="393" actId="255"/>
          <ac:spMkLst>
            <pc:docMk/>
            <pc:sldMk cId="1470619229" sldId="332"/>
            <ac:spMk id="3" creationId="{6D7FD2B1-08E5-45D0-911C-A2F3A8D3995D}"/>
          </ac:spMkLst>
        </pc:spChg>
        <pc:spChg chg="add mod">
          <ac:chgData name="Jose Miguel Henriquez" userId="0983e437fca833bc" providerId="LiveId" clId="{6C057D17-3414-4E53-BDBD-AE068954F95A}" dt="2023-12-04T17:39:11.385" v="391" actId="255"/>
          <ac:spMkLst>
            <pc:docMk/>
            <pc:sldMk cId="1470619229" sldId="332"/>
            <ac:spMk id="5" creationId="{73A51BF6-6E7F-E24B-EC54-BCABBB161D30}"/>
          </ac:spMkLst>
        </pc:spChg>
        <pc:spChg chg="del">
          <ac:chgData name="Jose Miguel Henriquez" userId="0983e437fca833bc" providerId="LiveId" clId="{6C057D17-3414-4E53-BDBD-AE068954F95A}" dt="2023-12-04T17:22:06.948" v="285" actId="478"/>
          <ac:spMkLst>
            <pc:docMk/>
            <pc:sldMk cId="1470619229" sldId="332"/>
            <ac:spMk id="7" creationId="{17D3226F-3A37-87B7-2749-F1E6FF9C390F}"/>
          </ac:spMkLst>
        </pc:spChg>
        <pc:spChg chg="del">
          <ac:chgData name="Jose Miguel Henriquez" userId="0983e437fca833bc" providerId="LiveId" clId="{6C057D17-3414-4E53-BDBD-AE068954F95A}" dt="2023-12-04T17:22:06.948" v="285" actId="478"/>
          <ac:spMkLst>
            <pc:docMk/>
            <pc:sldMk cId="1470619229" sldId="332"/>
            <ac:spMk id="9" creationId="{53A102A9-A4F3-F5C2-61CF-18966C82E15B}"/>
          </ac:spMkLst>
        </pc:spChg>
        <pc:spChg chg="del">
          <ac:chgData name="Jose Miguel Henriquez" userId="0983e437fca833bc" providerId="LiveId" clId="{6C057D17-3414-4E53-BDBD-AE068954F95A}" dt="2023-12-04T17:22:06.948" v="285" actId="478"/>
          <ac:spMkLst>
            <pc:docMk/>
            <pc:sldMk cId="1470619229" sldId="332"/>
            <ac:spMk id="13" creationId="{EA5B09F6-16EA-4B13-C1DD-E1357E863976}"/>
          </ac:spMkLst>
        </pc:spChg>
        <pc:picChg chg="del">
          <ac:chgData name="Jose Miguel Henriquez" userId="0983e437fca833bc" providerId="LiveId" clId="{6C057D17-3414-4E53-BDBD-AE068954F95A}" dt="2023-12-04T17:22:06.948" v="285" actId="478"/>
          <ac:picMkLst>
            <pc:docMk/>
            <pc:sldMk cId="1470619229" sldId="332"/>
            <ac:picMk id="14" creationId="{C0065B95-94D0-27E1-77E8-CA1DA1643170}"/>
          </ac:picMkLst>
        </pc:picChg>
        <pc:cxnChg chg="add mod">
          <ac:chgData name="Jose Miguel Henriquez" userId="0983e437fca833bc" providerId="LiveId" clId="{6C057D17-3414-4E53-BDBD-AE068954F95A}" dt="2023-12-04T17:38:55.778" v="389" actId="1037"/>
          <ac:cxnSpMkLst>
            <pc:docMk/>
            <pc:sldMk cId="1470619229" sldId="332"/>
            <ac:cxnSpMk id="6" creationId="{7C9EF679-570A-2B03-FC24-72AB3D2F665C}"/>
          </ac:cxnSpMkLst>
        </pc:cxnChg>
        <pc:cxnChg chg="del">
          <ac:chgData name="Jose Miguel Henriquez" userId="0983e437fca833bc" providerId="LiveId" clId="{6C057D17-3414-4E53-BDBD-AE068954F95A}" dt="2023-12-04T17:22:06.948" v="285" actId="478"/>
          <ac:cxnSpMkLst>
            <pc:docMk/>
            <pc:sldMk cId="1470619229" sldId="332"/>
            <ac:cxnSpMk id="15" creationId="{6E857FC2-3BA2-88F4-7C61-3CC7D7D5E5C6}"/>
          </ac:cxnSpMkLst>
        </pc:cxnChg>
        <pc:cxnChg chg="del">
          <ac:chgData name="Jose Miguel Henriquez" userId="0983e437fca833bc" providerId="LiveId" clId="{6C057D17-3414-4E53-BDBD-AE068954F95A}" dt="2023-12-04T17:22:06.948" v="285" actId="478"/>
          <ac:cxnSpMkLst>
            <pc:docMk/>
            <pc:sldMk cId="1470619229" sldId="332"/>
            <ac:cxnSpMk id="16" creationId="{4E07B078-95B1-9F77-F65A-6B4A295DE6C0}"/>
          </ac:cxnSpMkLst>
        </pc:cxnChg>
      </pc:sldChg>
      <pc:sldChg chg="addSp delSp modSp add del mod">
        <pc:chgData name="Jose Miguel Henriquez" userId="0983e437fca833bc" providerId="LiveId" clId="{6C057D17-3414-4E53-BDBD-AE068954F95A}" dt="2023-12-04T18:45:03.235" v="884" actId="47"/>
        <pc:sldMkLst>
          <pc:docMk/>
          <pc:sldMk cId="2231520603" sldId="333"/>
        </pc:sldMkLst>
        <pc:spChg chg="add mod">
          <ac:chgData name="Jose Miguel Henriquez" userId="0983e437fca833bc" providerId="LiveId" clId="{6C057D17-3414-4E53-BDBD-AE068954F95A}" dt="2023-12-04T17:59:00.739" v="461" actId="1037"/>
          <ac:spMkLst>
            <pc:docMk/>
            <pc:sldMk cId="2231520603" sldId="333"/>
            <ac:spMk id="4" creationId="{090C354A-EB77-80BD-400D-7EBB3CB5B1A8}"/>
          </ac:spMkLst>
        </pc:spChg>
        <pc:spChg chg="del">
          <ac:chgData name="Jose Miguel Henriquez" userId="0983e437fca833bc" providerId="LiveId" clId="{6C057D17-3414-4E53-BDBD-AE068954F95A}" dt="2023-12-04T17:39:59.870" v="403" actId="478"/>
          <ac:spMkLst>
            <pc:docMk/>
            <pc:sldMk cId="2231520603" sldId="333"/>
            <ac:spMk id="5" creationId="{18D3E937-52B6-05BE-6910-3716D14914DF}"/>
          </ac:spMkLst>
        </pc:spChg>
        <pc:spChg chg="del">
          <ac:chgData name="Jose Miguel Henriquez" userId="0983e437fca833bc" providerId="LiveId" clId="{6C057D17-3414-4E53-BDBD-AE068954F95A}" dt="2023-12-04T17:39:59.870" v="403" actId="478"/>
          <ac:spMkLst>
            <pc:docMk/>
            <pc:sldMk cId="2231520603" sldId="333"/>
            <ac:spMk id="7" creationId="{B5527A93-1154-F679-7FD1-3021CBACCD7B}"/>
          </ac:spMkLst>
        </pc:spChg>
        <pc:spChg chg="add mod">
          <ac:chgData name="Jose Miguel Henriquez" userId="0983e437fca833bc" providerId="LiveId" clId="{6C057D17-3414-4E53-BDBD-AE068954F95A}" dt="2023-12-04T17:59:17.243" v="491" actId="1037"/>
          <ac:spMkLst>
            <pc:docMk/>
            <pc:sldMk cId="2231520603" sldId="333"/>
            <ac:spMk id="8" creationId="{8D9489A6-9A35-686D-2B76-09FFE713329F}"/>
          </ac:spMkLst>
        </pc:spChg>
        <pc:spChg chg="del">
          <ac:chgData name="Jose Miguel Henriquez" userId="0983e437fca833bc" providerId="LiveId" clId="{6C057D17-3414-4E53-BDBD-AE068954F95A}" dt="2023-12-04T17:39:59.870" v="403" actId="478"/>
          <ac:spMkLst>
            <pc:docMk/>
            <pc:sldMk cId="2231520603" sldId="333"/>
            <ac:spMk id="9" creationId="{2D692545-E62D-8A05-114E-B03A2AA47D66}"/>
          </ac:spMkLst>
        </pc:spChg>
        <pc:spChg chg="add mod">
          <ac:chgData name="Jose Miguel Henriquez" userId="0983e437fca833bc" providerId="LiveId" clId="{6C057D17-3414-4E53-BDBD-AE068954F95A}" dt="2023-12-04T18:03:39.756" v="529" actId="20577"/>
          <ac:spMkLst>
            <pc:docMk/>
            <pc:sldMk cId="2231520603" sldId="333"/>
            <ac:spMk id="15" creationId="{F4FA3C7C-2518-B890-DBD7-008695B70EBF}"/>
          </ac:spMkLst>
        </pc:spChg>
        <pc:spChg chg="add del">
          <ac:chgData name="Jose Miguel Henriquez" userId="0983e437fca833bc" providerId="LiveId" clId="{6C057D17-3414-4E53-BDBD-AE068954F95A}" dt="2023-12-04T18:04:25.666" v="531" actId="22"/>
          <ac:spMkLst>
            <pc:docMk/>
            <pc:sldMk cId="2231520603" sldId="333"/>
            <ac:spMk id="17" creationId="{12D80C94-CFCB-4C59-2CC4-BFAD2F0C3A90}"/>
          </ac:spMkLst>
        </pc:spChg>
        <pc:picChg chg="del">
          <ac:chgData name="Jose Miguel Henriquez" userId="0983e437fca833bc" providerId="LiveId" clId="{6C057D17-3414-4E53-BDBD-AE068954F95A}" dt="2023-12-04T17:39:59.870" v="403" actId="478"/>
          <ac:picMkLst>
            <pc:docMk/>
            <pc:sldMk cId="2231520603" sldId="333"/>
            <ac:picMk id="10" creationId="{E5D96273-CF3C-E220-E5F8-9861138314DD}"/>
          </ac:picMkLst>
        </pc:picChg>
        <pc:cxnChg chg="add mod">
          <ac:chgData name="Jose Miguel Henriquez" userId="0983e437fca833bc" providerId="LiveId" clId="{6C057D17-3414-4E53-BDBD-AE068954F95A}" dt="2023-12-04T17:59:08.079" v="475" actId="1037"/>
          <ac:cxnSpMkLst>
            <pc:docMk/>
            <pc:sldMk cId="2231520603" sldId="333"/>
            <ac:cxnSpMk id="2" creationId="{889164C4-D3A9-EF45-3B5D-776F3575F181}"/>
          </ac:cxnSpMkLst>
        </pc:cxnChg>
        <pc:cxnChg chg="del">
          <ac:chgData name="Jose Miguel Henriquez" userId="0983e437fca833bc" providerId="LiveId" clId="{6C057D17-3414-4E53-BDBD-AE068954F95A}" dt="2023-12-04T17:39:59.870" v="403" actId="478"/>
          <ac:cxnSpMkLst>
            <pc:docMk/>
            <pc:sldMk cId="2231520603" sldId="333"/>
            <ac:cxnSpMk id="11" creationId="{0B2E55F0-C072-CC33-69F6-BDD0A6748D7F}"/>
          </ac:cxnSpMkLst>
        </pc:cxnChg>
        <pc:cxnChg chg="del">
          <ac:chgData name="Jose Miguel Henriquez" userId="0983e437fca833bc" providerId="LiveId" clId="{6C057D17-3414-4E53-BDBD-AE068954F95A}" dt="2023-12-04T17:39:59.870" v="403" actId="478"/>
          <ac:cxnSpMkLst>
            <pc:docMk/>
            <pc:sldMk cId="2231520603" sldId="333"/>
            <ac:cxnSpMk id="12" creationId="{ACD49E5B-4518-385B-FA61-DAD813B83869}"/>
          </ac:cxnSpMkLst>
        </pc:cxnChg>
        <pc:cxnChg chg="add mod">
          <ac:chgData name="Jose Miguel Henriquez" userId="0983e437fca833bc" providerId="LiveId" clId="{6C057D17-3414-4E53-BDBD-AE068954F95A}" dt="2023-12-04T17:58:55.487" v="444" actId="1076"/>
          <ac:cxnSpMkLst>
            <pc:docMk/>
            <pc:sldMk cId="2231520603" sldId="333"/>
            <ac:cxnSpMk id="13" creationId="{8F63510E-1B7C-8760-0343-EBDE3B7518BC}"/>
          </ac:cxnSpMkLst>
        </pc:cxnChg>
      </pc:sldChg>
      <pc:sldChg chg="del">
        <pc:chgData name="Jose Miguel Henriquez" userId="0983e437fca833bc" providerId="LiveId" clId="{6C057D17-3414-4E53-BDBD-AE068954F95A}" dt="2023-12-04T18:02:08.816" v="521" actId="47"/>
        <pc:sldMkLst>
          <pc:docMk/>
          <pc:sldMk cId="2142462961" sldId="334"/>
        </pc:sldMkLst>
      </pc:sldChg>
      <pc:sldChg chg="del">
        <pc:chgData name="Jose Miguel Henriquez" userId="0983e437fca833bc" providerId="LiveId" clId="{6C057D17-3414-4E53-BDBD-AE068954F95A}" dt="2023-12-04T18:02:08.476" v="520" actId="47"/>
        <pc:sldMkLst>
          <pc:docMk/>
          <pc:sldMk cId="1637518706" sldId="335"/>
        </pc:sldMkLst>
      </pc:sldChg>
      <pc:sldChg chg="del">
        <pc:chgData name="Jose Miguel Henriquez" userId="0983e437fca833bc" providerId="LiveId" clId="{6C057D17-3414-4E53-BDBD-AE068954F95A}" dt="2023-12-04T18:02:06.876" v="519" actId="47"/>
        <pc:sldMkLst>
          <pc:docMk/>
          <pc:sldMk cId="2580552285" sldId="336"/>
        </pc:sldMkLst>
      </pc:sldChg>
      <pc:sldChg chg="del">
        <pc:chgData name="Jose Miguel Henriquez" userId="0983e437fca833bc" providerId="LiveId" clId="{6C057D17-3414-4E53-BDBD-AE068954F95A}" dt="2023-12-04T18:02:06.538" v="518" actId="47"/>
        <pc:sldMkLst>
          <pc:docMk/>
          <pc:sldMk cId="2810057615" sldId="337"/>
        </pc:sldMkLst>
      </pc:sldChg>
      <pc:sldChg chg="del">
        <pc:chgData name="Jose Miguel Henriquez" userId="0983e437fca833bc" providerId="LiveId" clId="{6C057D17-3414-4E53-BDBD-AE068954F95A}" dt="2023-12-04T18:02:05.897" v="517" actId="47"/>
        <pc:sldMkLst>
          <pc:docMk/>
          <pc:sldMk cId="661339591" sldId="338"/>
        </pc:sldMkLst>
      </pc:sldChg>
      <pc:sldChg chg="del">
        <pc:chgData name="Jose Miguel Henriquez" userId="0983e437fca833bc" providerId="LiveId" clId="{6C057D17-3414-4E53-BDBD-AE068954F95A}" dt="2023-12-04T18:02:05.759" v="516" actId="47"/>
        <pc:sldMkLst>
          <pc:docMk/>
          <pc:sldMk cId="4126768534" sldId="339"/>
        </pc:sldMkLst>
      </pc:sldChg>
      <pc:sldChg chg="del">
        <pc:chgData name="Jose Miguel Henriquez" userId="0983e437fca833bc" providerId="LiveId" clId="{6C057D17-3414-4E53-BDBD-AE068954F95A}" dt="2023-12-04T18:02:05.631" v="515" actId="47"/>
        <pc:sldMkLst>
          <pc:docMk/>
          <pc:sldMk cId="128959787" sldId="340"/>
        </pc:sldMkLst>
      </pc:sldChg>
      <pc:sldChg chg="del">
        <pc:chgData name="Jose Miguel Henriquez" userId="0983e437fca833bc" providerId="LiveId" clId="{6C057D17-3414-4E53-BDBD-AE068954F95A}" dt="2023-12-04T18:02:05.506" v="514" actId="47"/>
        <pc:sldMkLst>
          <pc:docMk/>
          <pc:sldMk cId="2003561206" sldId="341"/>
        </pc:sldMkLst>
      </pc:sldChg>
      <pc:sldChg chg="del">
        <pc:chgData name="Jose Miguel Henriquez" userId="0983e437fca833bc" providerId="LiveId" clId="{6C057D17-3414-4E53-BDBD-AE068954F95A}" dt="2023-12-04T18:02:05.368" v="513" actId="47"/>
        <pc:sldMkLst>
          <pc:docMk/>
          <pc:sldMk cId="4064339324" sldId="342"/>
        </pc:sldMkLst>
      </pc:sldChg>
      <pc:sldChg chg="del">
        <pc:chgData name="Jose Miguel Henriquez" userId="0983e437fca833bc" providerId="LiveId" clId="{6C057D17-3414-4E53-BDBD-AE068954F95A}" dt="2023-12-04T18:02:05.229" v="512" actId="47"/>
        <pc:sldMkLst>
          <pc:docMk/>
          <pc:sldMk cId="1221042675" sldId="343"/>
        </pc:sldMkLst>
      </pc:sldChg>
      <pc:sldChg chg="del">
        <pc:chgData name="Jose Miguel Henriquez" userId="0983e437fca833bc" providerId="LiveId" clId="{6C057D17-3414-4E53-BDBD-AE068954F95A}" dt="2023-12-04T18:02:05.089" v="511" actId="47"/>
        <pc:sldMkLst>
          <pc:docMk/>
          <pc:sldMk cId="2854917361" sldId="344"/>
        </pc:sldMkLst>
      </pc:sldChg>
      <pc:sldChg chg="addSp delSp modSp add del mod">
        <pc:chgData name="Jose Miguel Henriquez" userId="0983e437fca833bc" providerId="LiveId" clId="{6C057D17-3414-4E53-BDBD-AE068954F95A}" dt="2023-12-04T18:45:05.679" v="885" actId="47"/>
        <pc:sldMkLst>
          <pc:docMk/>
          <pc:sldMk cId="1599771894" sldId="346"/>
        </pc:sldMkLst>
        <pc:spChg chg="add del mod">
          <ac:chgData name="Jose Miguel Henriquez" userId="0983e437fca833bc" providerId="LiveId" clId="{6C057D17-3414-4E53-BDBD-AE068954F95A}" dt="2023-12-04T16:11:29.518" v="190" actId="478"/>
          <ac:spMkLst>
            <pc:docMk/>
            <pc:sldMk cId="1599771894" sldId="346"/>
            <ac:spMk id="3" creationId="{3B2110C5-F698-A203-744A-1E75A4946262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5" creationId="{C9F88947-54B3-5E34-989D-DEE76051AD17}"/>
          </ac:spMkLst>
        </pc:spChg>
        <pc:spChg chg="del">
          <ac:chgData name="Jose Miguel Henriquez" userId="0983e437fca833bc" providerId="LiveId" clId="{6C057D17-3414-4E53-BDBD-AE068954F95A}" dt="2023-12-04T16:00:47.691" v="160" actId="478"/>
          <ac:spMkLst>
            <pc:docMk/>
            <pc:sldMk cId="1599771894" sldId="346"/>
            <ac:spMk id="6" creationId="{01266C9C-0B58-3E4D-67BE-D859B09C4A8F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7" creationId="{F59A0548-3C84-B7E8-E31A-8CBD0FA13B5C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8" creationId="{1315E87E-9DAA-F3F5-BB9F-F7C8B43D4CAC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9" creationId="{13865156-DA02-4DCE-B274-A80065F67E24}"/>
          </ac:spMkLst>
        </pc:spChg>
        <pc:spChg chg="del mod">
          <ac:chgData name="Jose Miguel Henriquez" userId="0983e437fca833bc" providerId="LiveId" clId="{6C057D17-3414-4E53-BDBD-AE068954F95A}" dt="2023-12-04T16:00:56.671" v="163" actId="478"/>
          <ac:spMkLst>
            <pc:docMk/>
            <pc:sldMk cId="1599771894" sldId="346"/>
            <ac:spMk id="10" creationId="{0CDFA992-2438-C700-68D0-F1DD56018ADF}"/>
          </ac:spMkLst>
        </pc:spChg>
        <pc:spChg chg="add mod">
          <ac:chgData name="Jose Miguel Henriquez" userId="0983e437fca833bc" providerId="LiveId" clId="{6C057D17-3414-4E53-BDBD-AE068954F95A}" dt="2023-12-04T16:56:31.700" v="201" actId="1076"/>
          <ac:spMkLst>
            <pc:docMk/>
            <pc:sldMk cId="1599771894" sldId="346"/>
            <ac:spMk id="11" creationId="{20AB774B-CB44-CB01-DAC6-3F002E234303}"/>
          </ac:spMkLst>
        </pc:spChg>
        <pc:spChg chg="add mod">
          <ac:chgData name="Jose Miguel Henriquez" userId="0983e437fca833bc" providerId="LiveId" clId="{6C057D17-3414-4E53-BDBD-AE068954F95A}" dt="2023-12-04T18:02:38.521" v="522" actId="13926"/>
          <ac:spMkLst>
            <pc:docMk/>
            <pc:sldMk cId="1599771894" sldId="346"/>
            <ac:spMk id="13" creationId="{EECE5843-C0BD-7F1E-4982-874A642E6EE3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15" creationId="{E6CBD357-ABF1-1414-2A7F-F9B48565C090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16" creationId="{467FD458-5BFE-22E9-00AA-8B45C2D09E19}"/>
          </ac:spMkLst>
        </pc:spChg>
        <pc:spChg chg="del">
          <ac:chgData name="Jose Miguel Henriquez" userId="0983e437fca833bc" providerId="LiveId" clId="{6C057D17-3414-4E53-BDBD-AE068954F95A}" dt="2023-12-04T16:00:52.066" v="161" actId="478"/>
          <ac:spMkLst>
            <pc:docMk/>
            <pc:sldMk cId="1599771894" sldId="346"/>
            <ac:spMk id="17" creationId="{EBAE4A1E-A3CB-8F1F-5619-7AB52F485242}"/>
          </ac:spMkLst>
        </pc:spChg>
        <pc:spChg chg="mod">
          <ac:chgData name="Jose Miguel Henriquez" userId="0983e437fca833bc" providerId="LiveId" clId="{6C057D17-3414-4E53-BDBD-AE068954F95A}" dt="2023-12-04T16:03:38.991" v="169" actId="1076"/>
          <ac:spMkLst>
            <pc:docMk/>
            <pc:sldMk cId="1599771894" sldId="346"/>
            <ac:spMk id="19" creationId="{200CE316-D648-9EAB-D1A0-A6BBC162F3F1}"/>
          </ac:spMkLst>
        </pc:spChg>
        <pc:picChg chg="del">
          <ac:chgData name="Jose Miguel Henriquez" userId="0983e437fca833bc" providerId="LiveId" clId="{6C057D17-3414-4E53-BDBD-AE068954F95A}" dt="2023-12-04T16:00:58.252" v="164" actId="478"/>
          <ac:picMkLst>
            <pc:docMk/>
            <pc:sldMk cId="1599771894" sldId="346"/>
            <ac:picMk id="21" creationId="{99E4BDC0-0B4A-55E9-A9AC-75BC1594CC26}"/>
          </ac:picMkLst>
        </pc:picChg>
        <pc:picChg chg="del">
          <ac:chgData name="Jose Miguel Henriquez" userId="0983e437fca833bc" providerId="LiveId" clId="{6C057D17-3414-4E53-BDBD-AE068954F95A}" dt="2023-12-04T16:00:59.705" v="165" actId="478"/>
          <ac:picMkLst>
            <pc:docMk/>
            <pc:sldMk cId="1599771894" sldId="346"/>
            <ac:picMk id="23" creationId="{A2ED22F0-99A5-26C7-2B1E-791CE0588E3D}"/>
          </ac:picMkLst>
        </pc:picChg>
        <pc:picChg chg="del">
          <ac:chgData name="Jose Miguel Henriquez" userId="0983e437fca833bc" providerId="LiveId" clId="{6C057D17-3414-4E53-BDBD-AE068954F95A}" dt="2023-12-04T16:01:01.294" v="166" actId="478"/>
          <ac:picMkLst>
            <pc:docMk/>
            <pc:sldMk cId="1599771894" sldId="346"/>
            <ac:picMk id="25" creationId="{D4153DBB-DAE0-6682-558A-EF6C03DDB417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27" creationId="{984C9762-3985-2261-7442-35C5A6183BB9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28" creationId="{F52101AC-5771-3E0E-4373-E6AEDFE51233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29" creationId="{46235965-E94F-7015-D61F-15CDE3A4D015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0" creationId="{D8646D3B-395A-35DA-9CC6-63D54A81F3D0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1" creationId="{F7A305D6-7D65-008B-18B9-F3AD7E00310A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2" creationId="{F6EBF250-70FE-2981-D61E-6A2DFA22A4BC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3" creationId="{BEA13C44-D950-0872-4519-96AD7083A643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4" creationId="{5988B660-0353-0874-10DD-9B7B9E21015B}"/>
          </ac:picMkLst>
        </pc:picChg>
        <pc:picChg chg="del">
          <ac:chgData name="Jose Miguel Henriquez" userId="0983e437fca833bc" providerId="LiveId" clId="{6C057D17-3414-4E53-BDBD-AE068954F95A}" dt="2023-12-04T16:00:52.066" v="161" actId="478"/>
          <ac:picMkLst>
            <pc:docMk/>
            <pc:sldMk cId="1599771894" sldId="346"/>
            <ac:picMk id="35" creationId="{10AE7F5D-A1F9-5677-3137-E88B7CB63939}"/>
          </ac:picMkLst>
        </pc:picChg>
        <pc:cxnChg chg="add mod">
          <ac:chgData name="Jose Miguel Henriquez" userId="0983e437fca833bc" providerId="LiveId" clId="{6C057D17-3414-4E53-BDBD-AE068954F95A}" dt="2023-12-04T17:21:53.572" v="284" actId="14100"/>
          <ac:cxnSpMkLst>
            <pc:docMk/>
            <pc:sldMk cId="1599771894" sldId="346"/>
            <ac:cxnSpMk id="14" creationId="{46BCC0E5-172E-71FD-A3B0-AFD611544913}"/>
          </ac:cxnSpMkLst>
        </pc:cxnChg>
      </pc:sldChg>
      <pc:sldChg chg="addSp delSp modSp new add del mod">
        <pc:chgData name="Jose Miguel Henriquez" userId="0983e437fca833bc" providerId="LiveId" clId="{6C057D17-3414-4E53-BDBD-AE068954F95A}" dt="2023-12-04T19:06:38.920" v="1069" actId="1076"/>
        <pc:sldMkLst>
          <pc:docMk/>
          <pc:sldMk cId="384445994" sldId="347"/>
        </pc:sldMkLst>
        <pc:spChg chg="del">
          <ac:chgData name="Jose Miguel Henriquez" userId="0983e437fca833bc" providerId="LiveId" clId="{6C057D17-3414-4E53-BDBD-AE068954F95A}" dt="2023-12-04T18:06:08.887" v="548" actId="478"/>
          <ac:spMkLst>
            <pc:docMk/>
            <pc:sldMk cId="384445994" sldId="347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06:06.950" v="547" actId="478"/>
          <ac:spMkLst>
            <pc:docMk/>
            <pc:sldMk cId="384445994" sldId="347"/>
            <ac:spMk id="3" creationId="{435A12D8-B022-87FE-7DC7-2079DAC89FDB}"/>
          </ac:spMkLst>
        </pc:spChg>
        <pc:spChg chg="add del mod">
          <ac:chgData name="Jose Miguel Henriquez" userId="0983e437fca833bc" providerId="LiveId" clId="{6C057D17-3414-4E53-BDBD-AE068954F95A}" dt="2023-12-04T18:09:14.946" v="555"/>
          <ac:spMkLst>
            <pc:docMk/>
            <pc:sldMk cId="384445994" sldId="347"/>
            <ac:spMk id="4" creationId="{938D4532-BD18-F190-4294-3B03A1147690}"/>
          </ac:spMkLst>
        </pc:spChg>
        <pc:spChg chg="add mod">
          <ac:chgData name="Jose Miguel Henriquez" userId="0983e437fca833bc" providerId="LiveId" clId="{6C057D17-3414-4E53-BDBD-AE068954F95A}" dt="2023-12-04T18:47:18.147" v="896" actId="1076"/>
          <ac:spMkLst>
            <pc:docMk/>
            <pc:sldMk cId="384445994" sldId="347"/>
            <ac:spMk id="6" creationId="{CDDBE96B-544B-2802-CE15-910CD13B0005}"/>
          </ac:spMkLst>
        </pc:spChg>
        <pc:spChg chg="add mod">
          <ac:chgData name="Jose Miguel Henriquez" userId="0983e437fca833bc" providerId="LiveId" clId="{6C057D17-3414-4E53-BDBD-AE068954F95A}" dt="2023-12-04T18:47:18.147" v="896" actId="1076"/>
          <ac:spMkLst>
            <pc:docMk/>
            <pc:sldMk cId="384445994" sldId="347"/>
            <ac:spMk id="8" creationId="{040D3B83-90DA-1260-1D42-245C6BC31601}"/>
          </ac:spMkLst>
        </pc:spChg>
        <pc:spChg chg="add mod">
          <ac:chgData name="Jose Miguel Henriquez" userId="0983e437fca833bc" providerId="LiveId" clId="{6C057D17-3414-4E53-BDBD-AE068954F95A}" dt="2023-12-04T19:06:38.920" v="1069" actId="1076"/>
          <ac:spMkLst>
            <pc:docMk/>
            <pc:sldMk cId="384445994" sldId="347"/>
            <ac:spMk id="11" creationId="{F5D7D223-9ECF-0DDE-DA2E-D7D8E46A7AE0}"/>
          </ac:spMkLst>
        </pc:spChg>
        <pc:cxnChg chg="add mod">
          <ac:chgData name="Jose Miguel Henriquez" userId="0983e437fca833bc" providerId="LiveId" clId="{6C057D17-3414-4E53-BDBD-AE068954F95A}" dt="2023-12-04T18:47:18.147" v="896" actId="1076"/>
          <ac:cxnSpMkLst>
            <pc:docMk/>
            <pc:sldMk cId="384445994" sldId="347"/>
            <ac:cxnSpMk id="9" creationId="{F91E518E-BBB0-0D7B-987D-FE4887EBF021}"/>
          </ac:cxnSpMkLst>
        </pc:cxnChg>
      </pc:sldChg>
      <pc:sldChg chg="del">
        <pc:chgData name="Jose Miguel Henriquez" userId="0983e437fca833bc" providerId="LiveId" clId="{6C057D17-3414-4E53-BDBD-AE068954F95A}" dt="2023-12-04T17:17:18.512" v="237" actId="47"/>
        <pc:sldMkLst>
          <pc:docMk/>
          <pc:sldMk cId="1480052986" sldId="347"/>
        </pc:sldMkLst>
      </pc:sldChg>
      <pc:sldChg chg="addSp delSp modSp add del mod">
        <pc:chgData name="Jose Miguel Henriquez" userId="0983e437fca833bc" providerId="LiveId" clId="{6C057D17-3414-4E53-BDBD-AE068954F95A}" dt="2023-12-04T18:44:45.563" v="878" actId="47"/>
        <pc:sldMkLst>
          <pc:docMk/>
          <pc:sldMk cId="1506859362" sldId="348"/>
        </pc:sldMkLst>
        <pc:spChg chg="del">
          <ac:chgData name="Jose Miguel Henriquez" userId="0983e437fca833bc" providerId="LiveId" clId="{6C057D17-3414-4E53-BDBD-AE068954F95A}" dt="2023-12-04T18:06:13.746" v="550" actId="478"/>
          <ac:spMkLst>
            <pc:docMk/>
            <pc:sldMk cId="1506859362" sldId="348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06:12.256" v="549" actId="478"/>
          <ac:spMkLst>
            <pc:docMk/>
            <pc:sldMk cId="1506859362" sldId="348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8:25:46.601" v="765" actId="255"/>
          <ac:spMkLst>
            <pc:docMk/>
            <pc:sldMk cId="1506859362" sldId="348"/>
            <ac:spMk id="5" creationId="{B65F9CC6-44DF-2D1F-3EB8-C2BCB18856D8}"/>
          </ac:spMkLst>
        </pc:spChg>
        <pc:spChg chg="add mod">
          <ac:chgData name="Jose Miguel Henriquez" userId="0983e437fca833bc" providerId="LiveId" clId="{6C057D17-3414-4E53-BDBD-AE068954F95A}" dt="2023-12-04T18:25:37.207" v="764" actId="255"/>
          <ac:spMkLst>
            <pc:docMk/>
            <pc:sldMk cId="1506859362" sldId="348"/>
            <ac:spMk id="7" creationId="{5361E679-D4D7-70CD-F0EE-16E2A4F640CD}"/>
          </ac:spMkLst>
        </pc:spChg>
        <pc:spChg chg="add del">
          <ac:chgData name="Jose Miguel Henriquez" userId="0983e437fca833bc" providerId="LiveId" clId="{6C057D17-3414-4E53-BDBD-AE068954F95A}" dt="2023-12-04T18:19:07.040" v="637" actId="22"/>
          <ac:spMkLst>
            <pc:docMk/>
            <pc:sldMk cId="1506859362" sldId="348"/>
            <ac:spMk id="9" creationId="{4CCDFFD4-F1AF-7F00-4FE8-45DF1464A63C}"/>
          </ac:spMkLst>
        </pc:spChg>
        <pc:spChg chg="add mod">
          <ac:chgData name="Jose Miguel Henriquez" userId="0983e437fca833bc" providerId="LiveId" clId="{6C057D17-3414-4E53-BDBD-AE068954F95A}" dt="2023-12-04T18:25:55.302" v="766" actId="255"/>
          <ac:spMkLst>
            <pc:docMk/>
            <pc:sldMk cId="1506859362" sldId="348"/>
            <ac:spMk id="13" creationId="{44A03040-A37C-338D-1B06-B49EA84017CC}"/>
          </ac:spMkLst>
        </pc:spChg>
        <pc:cxnChg chg="add mod">
          <ac:chgData name="Jose Miguel Henriquez" userId="0983e437fca833bc" providerId="LiveId" clId="{6C057D17-3414-4E53-BDBD-AE068954F95A}" dt="2023-12-04T18:24:41.012" v="722" actId="1037"/>
          <ac:cxnSpMkLst>
            <pc:docMk/>
            <pc:sldMk cId="1506859362" sldId="348"/>
            <ac:cxnSpMk id="10" creationId="{D251A69D-BE53-3827-C106-4DE6DB554D4C}"/>
          </ac:cxnSpMkLst>
        </pc:cxnChg>
        <pc:cxnChg chg="add mod">
          <ac:chgData name="Jose Miguel Henriquez" userId="0983e437fca833bc" providerId="LiveId" clId="{6C057D17-3414-4E53-BDBD-AE068954F95A}" dt="2023-12-04T18:23:40.041" v="691" actId="1076"/>
          <ac:cxnSpMkLst>
            <pc:docMk/>
            <pc:sldMk cId="1506859362" sldId="348"/>
            <ac:cxnSpMk id="11" creationId="{1E59F52E-61A5-ECF7-2D92-8599C483DDEA}"/>
          </ac:cxnSpMkLst>
        </pc:cxnChg>
      </pc:sldChg>
      <pc:sldChg chg="addSp delSp modSp add del mod">
        <pc:chgData name="Jose Miguel Henriquez" userId="0983e437fca833bc" providerId="LiveId" clId="{6C057D17-3414-4E53-BDBD-AE068954F95A}" dt="2023-12-04T18:44:45.196" v="877" actId="47"/>
        <pc:sldMkLst>
          <pc:docMk/>
          <pc:sldMk cId="1129653250" sldId="349"/>
        </pc:sldMkLst>
        <pc:spChg chg="del">
          <ac:chgData name="Jose Miguel Henriquez" userId="0983e437fca833bc" providerId="LiveId" clId="{6C057D17-3414-4E53-BDBD-AE068954F95A}" dt="2023-12-04T18:06:25.146" v="552" actId="478"/>
          <ac:spMkLst>
            <pc:docMk/>
            <pc:sldMk cId="1129653250" sldId="349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06:21.836" v="551" actId="478"/>
          <ac:spMkLst>
            <pc:docMk/>
            <pc:sldMk cId="1129653250" sldId="349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8:29:48.814" v="794" actId="20577"/>
          <ac:spMkLst>
            <pc:docMk/>
            <pc:sldMk cId="1129653250" sldId="349"/>
            <ac:spMk id="5" creationId="{16C06331-EB9A-28A7-E107-FDDD5D552043}"/>
          </ac:spMkLst>
        </pc:spChg>
        <pc:spChg chg="add mod">
          <ac:chgData name="Jose Miguel Henriquez" userId="0983e437fca833bc" providerId="LiveId" clId="{6C057D17-3414-4E53-BDBD-AE068954F95A}" dt="2023-12-04T18:29:53.525" v="797" actId="20577"/>
          <ac:spMkLst>
            <pc:docMk/>
            <pc:sldMk cId="1129653250" sldId="349"/>
            <ac:spMk id="7" creationId="{A172EBE0-E1D1-68F1-7B7D-77935A5344C3}"/>
          </ac:spMkLst>
        </pc:spChg>
        <pc:cxnChg chg="add mod">
          <ac:chgData name="Jose Miguel Henriquez" userId="0983e437fca833bc" providerId="LiveId" clId="{6C057D17-3414-4E53-BDBD-AE068954F95A}" dt="2023-12-04T18:32:10.490" v="799" actId="1076"/>
          <ac:cxnSpMkLst>
            <pc:docMk/>
            <pc:sldMk cId="1129653250" sldId="349"/>
            <ac:cxnSpMk id="8" creationId="{F86CCB9B-826D-AD8B-306C-3CA0F3E24712}"/>
          </ac:cxnSpMkLst>
        </pc:cxnChg>
      </pc:sldChg>
      <pc:sldChg chg="addSp delSp modSp add del mod">
        <pc:chgData name="Jose Miguel Henriquez" userId="0983e437fca833bc" providerId="LiveId" clId="{6C057D17-3414-4E53-BDBD-AE068954F95A}" dt="2023-12-04T18:44:50.144" v="883" actId="5793"/>
        <pc:sldMkLst>
          <pc:docMk/>
          <pc:sldMk cId="3133341463" sldId="350"/>
        </pc:sldMkLst>
        <pc:spChg chg="del">
          <ac:chgData name="Jose Miguel Henriquez" userId="0983e437fca833bc" providerId="LiveId" clId="{6C057D17-3414-4E53-BDBD-AE068954F95A}" dt="2023-12-04T18:40:31.650" v="827" actId="478"/>
          <ac:spMkLst>
            <pc:docMk/>
            <pc:sldMk cId="3133341463" sldId="350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40:28.963" v="826" actId="478"/>
          <ac:spMkLst>
            <pc:docMk/>
            <pc:sldMk cId="3133341463" sldId="350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8:43:41.565" v="859" actId="255"/>
          <ac:spMkLst>
            <pc:docMk/>
            <pc:sldMk cId="3133341463" sldId="350"/>
            <ac:spMk id="6" creationId="{93936370-9FAC-E055-9B0E-663192A63CF7}"/>
          </ac:spMkLst>
        </pc:spChg>
        <pc:spChg chg="add mod">
          <ac:chgData name="Jose Miguel Henriquez" userId="0983e437fca833bc" providerId="LiveId" clId="{6C057D17-3414-4E53-BDBD-AE068954F95A}" dt="2023-12-04T18:44:50.144" v="883" actId="5793"/>
          <ac:spMkLst>
            <pc:docMk/>
            <pc:sldMk cId="3133341463" sldId="350"/>
            <ac:spMk id="8" creationId="{918F4229-3CB6-4267-E04F-954C0FB9EA42}"/>
          </ac:spMkLst>
        </pc:spChg>
        <pc:cxnChg chg="add mod">
          <ac:chgData name="Jose Miguel Henriquez" userId="0983e437fca833bc" providerId="LiveId" clId="{6C057D17-3414-4E53-BDBD-AE068954F95A}" dt="2023-12-04T18:44:46.604" v="881" actId="1076"/>
          <ac:cxnSpMkLst>
            <pc:docMk/>
            <pc:sldMk cId="3133341463" sldId="350"/>
            <ac:cxnSpMk id="4" creationId="{FDEADB0A-8DA6-B00C-549D-E501290A04E3}"/>
          </ac:cxnSpMkLst>
        </pc:cxnChg>
      </pc:sldChg>
      <pc:sldChg chg="addSp delSp modSp add mod setBg">
        <pc:chgData name="Jose Miguel Henriquez" userId="0983e437fca833bc" providerId="LiveId" clId="{6C057D17-3414-4E53-BDBD-AE068954F95A}" dt="2023-12-04T19:07:10.820" v="1108" actId="113"/>
        <pc:sldMkLst>
          <pc:docMk/>
          <pc:sldMk cId="1284849776" sldId="351"/>
        </pc:sldMkLst>
        <pc:spChg chg="del">
          <ac:chgData name="Jose Miguel Henriquez" userId="0983e437fca833bc" providerId="LiveId" clId="{6C057D17-3414-4E53-BDBD-AE068954F95A}" dt="2023-12-04T18:56:51.704" v="952" actId="478"/>
          <ac:spMkLst>
            <pc:docMk/>
            <pc:sldMk cId="1284849776" sldId="351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56:55.596" v="953" actId="478"/>
          <ac:spMkLst>
            <pc:docMk/>
            <pc:sldMk cId="1284849776" sldId="351"/>
            <ac:spMk id="3" creationId="{435A12D8-B022-87FE-7DC7-2079DAC89FDB}"/>
          </ac:spMkLst>
        </pc:spChg>
        <pc:spChg chg="add del mod">
          <ac:chgData name="Jose Miguel Henriquez" userId="0983e437fca833bc" providerId="LiveId" clId="{6C057D17-3414-4E53-BDBD-AE068954F95A}" dt="2023-12-04T19:04:51.233" v="1062" actId="26606"/>
          <ac:spMkLst>
            <pc:docMk/>
            <pc:sldMk cId="1284849776" sldId="351"/>
            <ac:spMk id="5" creationId="{A06C4AD2-B71D-5EC6-FC37-6CACBB5EC4DA}"/>
          </ac:spMkLst>
        </pc:spChg>
        <pc:spChg chg="add mod">
          <ac:chgData name="Jose Miguel Henriquez" userId="0983e437fca833bc" providerId="LiveId" clId="{6C057D17-3414-4E53-BDBD-AE068954F95A}" dt="2023-12-04T19:07:10.820" v="1108" actId="113"/>
          <ac:spMkLst>
            <pc:docMk/>
            <pc:sldMk cId="1284849776" sldId="351"/>
            <ac:spMk id="6" creationId="{C39A6069-FE17-DD0C-8FAF-B17864F11F8D}"/>
          </ac:spMkLst>
        </pc:spChg>
        <pc:spChg chg="add">
          <ac:chgData name="Jose Miguel Henriquez" userId="0983e437fca833bc" providerId="LiveId" clId="{6C057D17-3414-4E53-BDBD-AE068954F95A}" dt="2023-12-04T19:04:51.233" v="1062" actId="26606"/>
          <ac:spMkLst>
            <pc:docMk/>
            <pc:sldMk cId="1284849776" sldId="351"/>
            <ac:spMk id="10" creationId="{B50AB553-2A96-4A92-96F2-93548E096954}"/>
          </ac:spMkLst>
        </pc:spChg>
        <pc:spChg chg="add del">
          <ac:chgData name="Jose Miguel Henriquez" userId="0983e437fca833bc" providerId="LiveId" clId="{6C057D17-3414-4E53-BDBD-AE068954F95A}" dt="2023-12-04T19:04:37.244" v="1061" actId="26606"/>
          <ac:spMkLst>
            <pc:docMk/>
            <pc:sldMk cId="1284849776" sldId="351"/>
            <ac:spMk id="12" creationId="{B50AB553-2A96-4A92-96F2-93548E096954}"/>
          </ac:spMkLst>
        </pc:spChg>
        <pc:graphicFrameChg chg="add del mod">
          <ac:chgData name="Jose Miguel Henriquez" userId="0983e437fca833bc" providerId="LiveId" clId="{6C057D17-3414-4E53-BDBD-AE068954F95A}" dt="2023-12-04T19:04:37.244" v="1061" actId="26606"/>
          <ac:graphicFrameMkLst>
            <pc:docMk/>
            <pc:sldMk cId="1284849776" sldId="351"/>
            <ac:graphicFrameMk id="7" creationId="{35EEBDCB-889F-5B5B-8D06-33CE7E144D29}"/>
          </ac:graphicFrameMkLst>
        </pc:graphicFrameChg>
        <pc:graphicFrameChg chg="add mod">
          <ac:chgData name="Jose Miguel Henriquez" userId="0983e437fca833bc" providerId="LiveId" clId="{6C057D17-3414-4E53-BDBD-AE068954F95A}" dt="2023-12-04T19:06:20.629" v="1067" actId="1076"/>
          <ac:graphicFrameMkLst>
            <pc:docMk/>
            <pc:sldMk cId="1284849776" sldId="351"/>
            <ac:graphicFrameMk id="11" creationId="{EEB90055-1F1F-3E38-F8E5-68F06FD8B328}"/>
          </ac:graphicFrameMkLst>
        </pc:graphicFrameChg>
        <pc:picChg chg="add del">
          <ac:chgData name="Jose Miguel Henriquez" userId="0983e437fca833bc" providerId="LiveId" clId="{6C057D17-3414-4E53-BDBD-AE068954F95A}" dt="2023-12-04T19:04:37.244" v="1061" actId="26606"/>
          <ac:picMkLst>
            <pc:docMk/>
            <pc:sldMk cId="1284849776" sldId="351"/>
            <ac:picMk id="8" creationId="{165CAD0B-48CF-F128-EFFB-C475552AA34A}"/>
          </ac:picMkLst>
        </pc:picChg>
        <pc:picChg chg="add mod">
          <ac:chgData name="Jose Miguel Henriquez" userId="0983e437fca833bc" providerId="LiveId" clId="{6C057D17-3414-4E53-BDBD-AE068954F95A}" dt="2023-12-04T19:06:48.129" v="1072" actId="1076"/>
          <ac:picMkLst>
            <pc:docMk/>
            <pc:sldMk cId="1284849776" sldId="351"/>
            <ac:picMk id="9" creationId="{697B5000-DF89-1B4D-0A6F-9BCA71B7E948}"/>
          </ac:picMkLst>
        </pc:picChg>
      </pc:sldChg>
      <pc:sldChg chg="addSp delSp modSp add del mod ord">
        <pc:chgData name="Jose Miguel Henriquez" userId="0983e437fca833bc" providerId="LiveId" clId="{6C057D17-3414-4E53-BDBD-AE068954F95A}" dt="2023-12-04T18:45:39.793" v="895" actId="20577"/>
        <pc:sldMkLst>
          <pc:docMk/>
          <pc:sldMk cId="1773421294" sldId="352"/>
        </pc:sldMkLst>
        <pc:spChg chg="del">
          <ac:chgData name="Jose Miguel Henriquez" userId="0983e437fca833bc" providerId="LiveId" clId="{6C057D17-3414-4E53-BDBD-AE068954F95A}" dt="2023-12-04T18:39:01.713" v="801" actId="478"/>
          <ac:spMkLst>
            <pc:docMk/>
            <pc:sldMk cId="1773421294" sldId="352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8:38:57.588" v="800" actId="478"/>
          <ac:spMkLst>
            <pc:docMk/>
            <pc:sldMk cId="1773421294" sldId="352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8:45:39.793" v="895" actId="20577"/>
          <ac:spMkLst>
            <pc:docMk/>
            <pc:sldMk cId="1773421294" sldId="352"/>
            <ac:spMk id="5" creationId="{E54957FD-68BD-49AA-5B4A-D053681E65B3}"/>
          </ac:spMkLst>
        </pc:spChg>
        <pc:spChg chg="add mod">
          <ac:chgData name="Jose Miguel Henriquez" userId="0983e437fca833bc" providerId="LiveId" clId="{6C057D17-3414-4E53-BDBD-AE068954F95A}" dt="2023-12-04T18:45:33.521" v="891" actId="20577"/>
          <ac:spMkLst>
            <pc:docMk/>
            <pc:sldMk cId="1773421294" sldId="352"/>
            <ac:spMk id="7" creationId="{3E0116FD-2447-816F-5423-2FF74B9844E2}"/>
          </ac:spMkLst>
        </pc:spChg>
        <pc:cxnChg chg="add mod">
          <ac:chgData name="Jose Miguel Henriquez" userId="0983e437fca833bc" providerId="LiveId" clId="{6C057D17-3414-4E53-BDBD-AE068954F95A}" dt="2023-12-04T18:40:23.100" v="825" actId="1076"/>
          <ac:cxnSpMkLst>
            <pc:docMk/>
            <pc:sldMk cId="1773421294" sldId="352"/>
            <ac:cxnSpMk id="8" creationId="{E6708846-49C3-7491-9029-A088D94F41B4}"/>
          </ac:cxnSpMkLst>
        </pc:cxnChg>
      </pc:sldChg>
      <pc:sldChg chg="addSp delSp modSp add mod setBg">
        <pc:chgData name="Jose Miguel Henriquez" userId="0983e437fca833bc" providerId="LiveId" clId="{6C057D17-3414-4E53-BDBD-AE068954F95A}" dt="2023-12-04T19:03:48.039" v="1055" actId="2711"/>
        <pc:sldMkLst>
          <pc:docMk/>
          <pc:sldMk cId="1229267096" sldId="353"/>
        </pc:sldMkLst>
        <pc:spChg chg="del">
          <ac:chgData name="Jose Miguel Henriquez" userId="0983e437fca833bc" providerId="LiveId" clId="{6C057D17-3414-4E53-BDBD-AE068954F95A}" dt="2023-12-04T19:01:32.389" v="1043" actId="478"/>
          <ac:spMkLst>
            <pc:docMk/>
            <pc:sldMk cId="1229267096" sldId="353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01:30.457" v="1042" actId="478"/>
          <ac:spMkLst>
            <pc:docMk/>
            <pc:sldMk cId="1229267096" sldId="353"/>
            <ac:spMk id="3" creationId="{435A12D8-B022-87FE-7DC7-2079DAC89FDB}"/>
          </ac:spMkLst>
        </pc:spChg>
        <pc:spChg chg="add del mod">
          <ac:chgData name="Jose Miguel Henriquez" userId="0983e437fca833bc" providerId="LiveId" clId="{6C057D17-3414-4E53-BDBD-AE068954F95A}" dt="2023-12-04T19:03:36.679" v="1054" actId="26606"/>
          <ac:spMkLst>
            <pc:docMk/>
            <pc:sldMk cId="1229267096" sldId="353"/>
            <ac:spMk id="5" creationId="{F451E12D-471F-29F6-4EEF-C88FA4995F1D}"/>
          </ac:spMkLst>
        </pc:spChg>
        <pc:spChg chg="add">
          <ac:chgData name="Jose Miguel Henriquez" userId="0983e437fca833bc" providerId="LiveId" clId="{6C057D17-3414-4E53-BDBD-AE068954F95A}" dt="2023-12-04T19:03:36.679" v="1054" actId="26606"/>
          <ac:spMkLst>
            <pc:docMk/>
            <pc:sldMk cId="1229267096" sldId="353"/>
            <ac:spMk id="12" creationId="{B50AB553-2A96-4A92-96F2-93548E096954}"/>
          </ac:spMkLst>
        </pc:spChg>
        <pc:graphicFrameChg chg="add mod">
          <ac:chgData name="Jose Miguel Henriquez" userId="0983e437fca833bc" providerId="LiveId" clId="{6C057D17-3414-4E53-BDBD-AE068954F95A}" dt="2023-12-04T19:03:48.039" v="1055" actId="2711"/>
          <ac:graphicFrameMkLst>
            <pc:docMk/>
            <pc:sldMk cId="1229267096" sldId="353"/>
            <ac:graphicFrameMk id="7" creationId="{1F1F2FA5-149F-35E0-8858-C73D53CFCB87}"/>
          </ac:graphicFrameMkLst>
        </pc:graphicFrameChg>
        <pc:picChg chg="add">
          <ac:chgData name="Jose Miguel Henriquez" userId="0983e437fca833bc" providerId="LiveId" clId="{6C057D17-3414-4E53-BDBD-AE068954F95A}" dt="2023-12-04T19:03:36.679" v="1054" actId="26606"/>
          <ac:picMkLst>
            <pc:docMk/>
            <pc:sldMk cId="1229267096" sldId="353"/>
            <ac:picMk id="8" creationId="{A09867E8-8398-6363-D00B-2055076059C1}"/>
          </ac:picMkLst>
        </pc:picChg>
      </pc:sldChg>
      <pc:sldChg chg="addSp delSp modSp add mod setBg">
        <pc:chgData name="Jose Miguel Henriquez" userId="0983e437fca833bc" providerId="LiveId" clId="{6C057D17-3414-4E53-BDBD-AE068954F95A}" dt="2023-12-04T19:18:11.337" v="1216" actId="1076"/>
        <pc:sldMkLst>
          <pc:docMk/>
          <pc:sldMk cId="1771999090" sldId="354"/>
        </pc:sldMkLst>
        <pc:spChg chg="del">
          <ac:chgData name="Jose Miguel Henriquez" userId="0983e437fca833bc" providerId="LiveId" clId="{6C057D17-3414-4E53-BDBD-AE068954F95A}" dt="2023-12-04T19:07:20.429" v="1110" actId="478"/>
          <ac:spMkLst>
            <pc:docMk/>
            <pc:sldMk cId="1771999090" sldId="354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07:19.374" v="1109" actId="478"/>
          <ac:spMkLst>
            <pc:docMk/>
            <pc:sldMk cId="1771999090" sldId="354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9:17:59.222" v="1213" actId="26606"/>
          <ac:spMkLst>
            <pc:docMk/>
            <pc:sldMk cId="1771999090" sldId="354"/>
            <ac:spMk id="4" creationId="{8A1A07F5-5351-A0EC-548D-002925DECC80}"/>
          </ac:spMkLst>
        </pc:spChg>
        <pc:spChg chg="add mod ord">
          <ac:chgData name="Jose Miguel Henriquez" userId="0983e437fca833bc" providerId="LiveId" clId="{6C057D17-3414-4E53-BDBD-AE068954F95A}" dt="2023-12-04T19:18:11.337" v="1216" actId="1076"/>
          <ac:spMkLst>
            <pc:docMk/>
            <pc:sldMk cId="1771999090" sldId="354"/>
            <ac:spMk id="6" creationId="{ED77C671-41EB-AD89-1ED2-AD3E7B8925F6}"/>
          </ac:spMkLst>
        </pc:spChg>
        <pc:spChg chg="add">
          <ac:chgData name="Jose Miguel Henriquez" userId="0983e437fca833bc" providerId="LiveId" clId="{6C057D17-3414-4E53-BDBD-AE068954F95A}" dt="2023-12-04T19:17:59.222" v="1213" actId="26606"/>
          <ac:spMkLst>
            <pc:docMk/>
            <pc:sldMk cId="1771999090" sldId="354"/>
            <ac:spMk id="32" creationId="{3ECBE1F1-D69B-4AFA-ABD5-8E41720EF6DE}"/>
          </ac:spMkLst>
        </pc:spChg>
        <pc:spChg chg="add">
          <ac:chgData name="Jose Miguel Henriquez" userId="0983e437fca833bc" providerId="LiveId" clId="{6C057D17-3414-4E53-BDBD-AE068954F95A}" dt="2023-12-04T19:17:59.222" v="1213" actId="26606"/>
          <ac:spMkLst>
            <pc:docMk/>
            <pc:sldMk cId="1771999090" sldId="354"/>
            <ac:spMk id="34" creationId="{603A6265-E10C-4B85-9C20-E75FCAF9CC63}"/>
          </ac:spMkLst>
        </pc:spChg>
        <pc:grpChg chg="add del">
          <ac:chgData name="Jose Miguel Henriquez" userId="0983e437fca833bc" providerId="LiveId" clId="{6C057D17-3414-4E53-BDBD-AE068954F95A}" dt="2023-12-04T19:14:37.719" v="1193" actId="26606"/>
          <ac:grpSpMkLst>
            <pc:docMk/>
            <pc:sldMk cId="1771999090" sldId="354"/>
            <ac:grpSpMk id="13" creationId="{BE589684-54CA-64D8-C963-5F19FF75BF72}"/>
          </ac:grpSpMkLst>
        </pc:grpChg>
        <pc:grpChg chg="add del">
          <ac:chgData name="Jose Miguel Henriquez" userId="0983e437fca833bc" providerId="LiveId" clId="{6C057D17-3414-4E53-BDBD-AE068954F95A}" dt="2023-12-04T19:15:57.980" v="1209" actId="26606"/>
          <ac:grpSpMkLst>
            <pc:docMk/>
            <pc:sldMk cId="1771999090" sldId="354"/>
            <ac:grpSpMk id="17" creationId="{3AFCAD34-1AFC-BC1A-F6B2-C34C63912EAB}"/>
          </ac:grpSpMkLst>
        </pc:grpChg>
        <pc:grpChg chg="add del">
          <ac:chgData name="Jose Miguel Henriquez" userId="0983e437fca833bc" providerId="LiveId" clId="{6C057D17-3414-4E53-BDBD-AE068954F95A}" dt="2023-12-04T19:17:59.222" v="1213" actId="26606"/>
          <ac:grpSpMkLst>
            <pc:docMk/>
            <pc:sldMk cId="1771999090" sldId="354"/>
            <ac:grpSpMk id="24" creationId="{3AFCAD34-1AFC-BC1A-F6B2-C34C63912EAB}"/>
          </ac:grpSpMkLst>
        </pc:grpChg>
        <pc:picChg chg="add del mod">
          <ac:chgData name="Jose Miguel Henriquez" userId="0983e437fca833bc" providerId="LiveId" clId="{6C057D17-3414-4E53-BDBD-AE068954F95A}" dt="2023-12-04T19:15:49.031" v="1205" actId="478"/>
          <ac:picMkLst>
            <pc:docMk/>
            <pc:sldMk cId="1771999090" sldId="354"/>
            <ac:picMk id="8" creationId="{41B9ABF8-869E-C863-BB8A-6F438B668F7D}"/>
          </ac:picMkLst>
        </pc:picChg>
        <pc:picChg chg="add del mod">
          <ac:chgData name="Jose Miguel Henriquez" userId="0983e437fca833bc" providerId="LiveId" clId="{6C057D17-3414-4E53-BDBD-AE068954F95A}" dt="2023-12-04T19:16:01.103" v="1210" actId="478"/>
          <ac:picMkLst>
            <pc:docMk/>
            <pc:sldMk cId="1771999090" sldId="354"/>
            <ac:picMk id="10" creationId="{8BF76226-9F90-B67B-0CF1-292904CEBA70}"/>
          </ac:picMkLst>
        </pc:picChg>
        <pc:picChg chg="add">
          <ac:chgData name="Jose Miguel Henriquez" userId="0983e437fca833bc" providerId="LiveId" clId="{6C057D17-3414-4E53-BDBD-AE068954F95A}" dt="2023-12-04T19:17:59.222" v="1213" actId="26606"/>
          <ac:picMkLst>
            <pc:docMk/>
            <pc:sldMk cId="1771999090" sldId="354"/>
            <ac:picMk id="28" creationId="{113847C9-519D-A7F7-5D2D-36B446113EBE}"/>
          </ac:picMkLst>
        </pc:picChg>
      </pc:sldChg>
      <pc:sldChg chg="addSp delSp modSp add mod setBg">
        <pc:chgData name="Jose Miguel Henriquez" userId="0983e437fca833bc" providerId="LiveId" clId="{6C057D17-3414-4E53-BDBD-AE068954F95A}" dt="2023-12-04T19:21:24.963" v="1237" actId="1076"/>
        <pc:sldMkLst>
          <pc:docMk/>
          <pc:sldMk cId="803204147" sldId="355"/>
        </pc:sldMkLst>
        <pc:spChg chg="del">
          <ac:chgData name="Jose Miguel Henriquez" userId="0983e437fca833bc" providerId="LiveId" clId="{6C057D17-3414-4E53-BDBD-AE068954F95A}" dt="2023-12-04T19:18:20.926" v="1218" actId="478"/>
          <ac:spMkLst>
            <pc:docMk/>
            <pc:sldMk cId="803204147" sldId="355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18:17.840" v="1217" actId="478"/>
          <ac:spMkLst>
            <pc:docMk/>
            <pc:sldMk cId="803204147" sldId="355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9:20:46.480" v="1234" actId="26606"/>
          <ac:spMkLst>
            <pc:docMk/>
            <pc:sldMk cId="803204147" sldId="355"/>
            <ac:spMk id="5" creationId="{5048525D-EF5D-9FB2-B96C-B62E90FEBCE0}"/>
          </ac:spMkLst>
        </pc:spChg>
        <pc:spChg chg="add mod ord">
          <ac:chgData name="Jose Miguel Henriquez" userId="0983e437fca833bc" providerId="LiveId" clId="{6C057D17-3414-4E53-BDBD-AE068954F95A}" dt="2023-12-04T19:21:24.963" v="1237" actId="1076"/>
          <ac:spMkLst>
            <pc:docMk/>
            <pc:sldMk cId="803204147" sldId="355"/>
            <ac:spMk id="7" creationId="{8E468569-874A-ACFE-F0F9-61A7475B57F3}"/>
          </ac:spMkLst>
        </pc:spChg>
        <pc:spChg chg="add">
          <ac:chgData name="Jose Miguel Henriquez" userId="0983e437fca833bc" providerId="LiveId" clId="{6C057D17-3414-4E53-BDBD-AE068954F95A}" dt="2023-12-04T19:20:46.480" v="1234" actId="26606"/>
          <ac:spMkLst>
            <pc:docMk/>
            <pc:sldMk cId="803204147" sldId="355"/>
            <ac:spMk id="14" creationId="{FE1EC756-41E9-4FD6-AD48-EF46A28137B7}"/>
          </ac:spMkLst>
        </pc:spChg>
        <pc:spChg chg="add">
          <ac:chgData name="Jose Miguel Henriquez" userId="0983e437fca833bc" providerId="LiveId" clId="{6C057D17-3414-4E53-BDBD-AE068954F95A}" dt="2023-12-04T19:20:46.480" v="1234" actId="26606"/>
          <ac:spMkLst>
            <pc:docMk/>
            <pc:sldMk cId="803204147" sldId="355"/>
            <ac:spMk id="16" creationId="{E66F6371-9EA5-9354-29DC-1D07B921F79C}"/>
          </ac:spMkLst>
        </pc:spChg>
        <pc:picChg chg="add mod">
          <ac:chgData name="Jose Miguel Henriquez" userId="0983e437fca833bc" providerId="LiveId" clId="{6C057D17-3414-4E53-BDBD-AE068954F95A}" dt="2023-12-04T19:20:46.480" v="1234" actId="26606"/>
          <ac:picMkLst>
            <pc:docMk/>
            <pc:sldMk cId="803204147" sldId="355"/>
            <ac:picMk id="9" creationId="{E4255536-E79A-F35C-6870-8EC5CEC79DFA}"/>
          </ac:picMkLst>
        </pc:picChg>
      </pc:sldChg>
      <pc:sldChg chg="addSp delSp modSp add mod setBg">
        <pc:chgData name="Jose Miguel Henriquez" userId="0983e437fca833bc" providerId="LiveId" clId="{6C057D17-3414-4E53-BDBD-AE068954F95A}" dt="2023-12-04T20:10:32.259" v="1785" actId="732"/>
        <pc:sldMkLst>
          <pc:docMk/>
          <pc:sldMk cId="3026879728" sldId="356"/>
        </pc:sldMkLst>
        <pc:spChg chg="del">
          <ac:chgData name="Jose Miguel Henriquez" userId="0983e437fca833bc" providerId="LiveId" clId="{6C057D17-3414-4E53-BDBD-AE068954F95A}" dt="2023-12-04T19:22:18.340" v="1239" actId="478"/>
          <ac:spMkLst>
            <pc:docMk/>
            <pc:sldMk cId="3026879728" sldId="356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22:13.545" v="1238" actId="478"/>
          <ac:spMkLst>
            <pc:docMk/>
            <pc:sldMk cId="3026879728" sldId="356"/>
            <ac:spMk id="3" creationId="{435A12D8-B022-87FE-7DC7-2079DAC89FDB}"/>
          </ac:spMkLst>
        </pc:spChg>
        <pc:spChg chg="add mod ord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5" creationId="{44712CC5-99D5-84E1-F43B-D4AD3351035C}"/>
          </ac:spMkLst>
        </pc:spChg>
        <pc:spChg chg="add mod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7" creationId="{279AB356-63DE-C241-B540-8F48526966BA}"/>
          </ac:spMkLst>
        </pc:spChg>
        <pc:spChg chg="add del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14" creationId="{FE1EC756-41E9-4FD6-AD48-EF46A28137B7}"/>
          </ac:spMkLst>
        </pc:spChg>
        <pc:spChg chg="add del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16" creationId="{E66F6371-9EA5-9354-29DC-1D07B921F79C}"/>
          </ac:spMkLst>
        </pc:spChg>
        <pc:spChg chg="add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21" creationId="{649C91A9-84E7-4BF0-9026-62F01380D853}"/>
          </ac:spMkLst>
        </pc:spChg>
        <pc:spChg chg="add">
          <ac:chgData name="Jose Miguel Henriquez" userId="0983e437fca833bc" providerId="LiveId" clId="{6C057D17-3414-4E53-BDBD-AE068954F95A}" dt="2023-12-04T20:10:22.632" v="1784" actId="26606"/>
          <ac:spMkLst>
            <pc:docMk/>
            <pc:sldMk cId="3026879728" sldId="356"/>
            <ac:spMk id="23" creationId="{9B47378D-AD27-45D0-8C1C-5B1098DCC068}"/>
          </ac:spMkLst>
        </pc:spChg>
        <pc:picChg chg="add mod modCrop">
          <ac:chgData name="Jose Miguel Henriquez" userId="0983e437fca833bc" providerId="LiveId" clId="{6C057D17-3414-4E53-BDBD-AE068954F95A}" dt="2023-12-04T20:10:32.259" v="1785" actId="732"/>
          <ac:picMkLst>
            <pc:docMk/>
            <pc:sldMk cId="3026879728" sldId="356"/>
            <ac:picMk id="3" creationId="{EFF5BD3A-DAE9-2658-E0A0-C45945690822}"/>
          </ac:picMkLst>
        </pc:picChg>
        <pc:picChg chg="add del mod">
          <ac:chgData name="Jose Miguel Henriquez" userId="0983e437fca833bc" providerId="LiveId" clId="{6C057D17-3414-4E53-BDBD-AE068954F95A}" dt="2023-12-04T20:10:11.514" v="1780" actId="478"/>
          <ac:picMkLst>
            <pc:docMk/>
            <pc:sldMk cId="3026879728" sldId="356"/>
            <ac:picMk id="9" creationId="{190FB482-78F7-E296-F8AA-EEDAD4410F8C}"/>
          </ac:picMkLst>
        </pc:picChg>
      </pc:sldChg>
      <pc:sldChg chg="addSp delSp modSp add mod">
        <pc:chgData name="Jose Miguel Henriquez" userId="0983e437fca833bc" providerId="LiveId" clId="{6C057D17-3414-4E53-BDBD-AE068954F95A}" dt="2023-12-04T20:01:46.148" v="1539" actId="14100"/>
        <pc:sldMkLst>
          <pc:docMk/>
          <pc:sldMk cId="1695154496" sldId="357"/>
        </pc:sldMkLst>
        <pc:spChg chg="del">
          <ac:chgData name="Jose Miguel Henriquez" userId="0983e437fca833bc" providerId="LiveId" clId="{6C057D17-3414-4E53-BDBD-AE068954F95A}" dt="2023-12-04T19:42:48.355" v="1417" actId="478"/>
          <ac:spMkLst>
            <pc:docMk/>
            <pc:sldMk cId="1695154496" sldId="357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42:44.716" v="1416" actId="478"/>
          <ac:spMkLst>
            <pc:docMk/>
            <pc:sldMk cId="1695154496" sldId="357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20:01:46.148" v="1539" actId="14100"/>
          <ac:spMkLst>
            <pc:docMk/>
            <pc:sldMk cId="1695154496" sldId="357"/>
            <ac:spMk id="5" creationId="{A66E40D3-145E-1114-A03E-0A18DBAA9A07}"/>
          </ac:spMkLst>
        </pc:spChg>
      </pc:sldChg>
      <pc:sldChg chg="addSp delSp modSp add mod">
        <pc:chgData name="Jose Miguel Henriquez" userId="0983e437fca833bc" providerId="LiveId" clId="{6C057D17-3414-4E53-BDBD-AE068954F95A}" dt="2023-12-04T19:49:27.279" v="1452" actId="113"/>
        <pc:sldMkLst>
          <pc:docMk/>
          <pc:sldMk cId="2204015374" sldId="358"/>
        </pc:sldMkLst>
        <pc:spChg chg="del">
          <ac:chgData name="Jose Miguel Henriquez" userId="0983e437fca833bc" providerId="LiveId" clId="{6C057D17-3414-4E53-BDBD-AE068954F95A}" dt="2023-12-04T19:47:52.369" v="1434" actId="478"/>
          <ac:spMkLst>
            <pc:docMk/>
            <pc:sldMk cId="2204015374" sldId="358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47:44.644" v="1433" actId="478"/>
          <ac:spMkLst>
            <pc:docMk/>
            <pc:sldMk cId="2204015374" sldId="358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9:49:27.279" v="1452" actId="113"/>
          <ac:spMkLst>
            <pc:docMk/>
            <pc:sldMk cId="2204015374" sldId="358"/>
            <ac:spMk id="5" creationId="{F41798F5-6504-3090-3181-045CD25C9A8B}"/>
          </ac:spMkLst>
        </pc:spChg>
      </pc:sldChg>
      <pc:sldChg chg="addSp delSp modSp add mod ord setBg">
        <pc:chgData name="Jose Miguel Henriquez" userId="0983e437fca833bc" providerId="LiveId" clId="{6C057D17-3414-4E53-BDBD-AE068954F95A}" dt="2023-12-04T19:32:20.127" v="1410"/>
        <pc:sldMkLst>
          <pc:docMk/>
          <pc:sldMk cId="4198887032" sldId="359"/>
        </pc:sldMkLst>
        <pc:spChg chg="del">
          <ac:chgData name="Jose Miguel Henriquez" userId="0983e437fca833bc" providerId="LiveId" clId="{6C057D17-3414-4E53-BDBD-AE068954F95A}" dt="2023-12-04T19:27:36.453" v="1266" actId="478"/>
          <ac:spMkLst>
            <pc:docMk/>
            <pc:sldMk cId="4198887032" sldId="359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27:39.484" v="1267" actId="478"/>
          <ac:spMkLst>
            <pc:docMk/>
            <pc:sldMk cId="4198887032" sldId="359"/>
            <ac:spMk id="3" creationId="{435A12D8-B022-87FE-7DC7-2079DAC89FDB}"/>
          </ac:spMkLst>
        </pc:spChg>
        <pc:spChg chg="add mod ord">
          <ac:chgData name="Jose Miguel Henriquez" userId="0983e437fca833bc" providerId="LiveId" clId="{6C057D17-3414-4E53-BDBD-AE068954F95A}" dt="2023-12-04T19:32:12.349" v="1408" actId="123"/>
          <ac:spMkLst>
            <pc:docMk/>
            <pc:sldMk cId="4198887032" sldId="359"/>
            <ac:spMk id="5" creationId="{AC02BD09-60C5-2472-E706-E3AC2022028E}"/>
          </ac:spMkLst>
        </pc:spChg>
        <pc:spChg chg="add mod">
          <ac:chgData name="Jose Miguel Henriquez" userId="0983e437fca833bc" providerId="LiveId" clId="{6C057D17-3414-4E53-BDBD-AE068954F95A}" dt="2023-12-04T19:31:57.832" v="1405" actId="1076"/>
          <ac:spMkLst>
            <pc:docMk/>
            <pc:sldMk cId="4198887032" sldId="359"/>
            <ac:spMk id="10" creationId="{9F58EF88-0581-4EB2-F517-0315CE284786}"/>
          </ac:spMkLst>
        </pc:spChg>
        <pc:spChg chg="add">
          <ac:chgData name="Jose Miguel Henriquez" userId="0983e437fca833bc" providerId="LiveId" clId="{6C057D17-3414-4E53-BDBD-AE068954F95A}" dt="2023-12-04T19:29:27.004" v="1280" actId="26606"/>
          <ac:spMkLst>
            <pc:docMk/>
            <pc:sldMk cId="4198887032" sldId="359"/>
            <ac:spMk id="14" creationId="{FE1EC756-41E9-4FD6-AD48-EF46A28137B7}"/>
          </ac:spMkLst>
        </pc:spChg>
        <pc:spChg chg="add">
          <ac:chgData name="Jose Miguel Henriquez" userId="0983e437fca833bc" providerId="LiveId" clId="{6C057D17-3414-4E53-BDBD-AE068954F95A}" dt="2023-12-04T19:29:27.004" v="1280" actId="26606"/>
          <ac:spMkLst>
            <pc:docMk/>
            <pc:sldMk cId="4198887032" sldId="359"/>
            <ac:spMk id="16" creationId="{E66F6371-9EA5-9354-29DC-1D07B921F79C}"/>
          </ac:spMkLst>
        </pc:spChg>
        <pc:picChg chg="add del mod">
          <ac:chgData name="Jose Miguel Henriquez" userId="0983e437fca833bc" providerId="LiveId" clId="{6C057D17-3414-4E53-BDBD-AE068954F95A}" dt="2023-12-04T19:29:14.320" v="1276" actId="478"/>
          <ac:picMkLst>
            <pc:docMk/>
            <pc:sldMk cId="4198887032" sldId="359"/>
            <ac:picMk id="7" creationId="{96829B71-F183-3ACF-BE76-510BEF5ADD85}"/>
          </ac:picMkLst>
        </pc:picChg>
        <pc:picChg chg="add mod">
          <ac:chgData name="Jose Miguel Henriquez" userId="0983e437fca833bc" providerId="LiveId" clId="{6C057D17-3414-4E53-BDBD-AE068954F95A}" dt="2023-12-04T19:29:27.004" v="1280" actId="26606"/>
          <ac:picMkLst>
            <pc:docMk/>
            <pc:sldMk cId="4198887032" sldId="359"/>
            <ac:picMk id="9" creationId="{B5A5DE24-6739-D497-828B-80B81B25D837}"/>
          </ac:picMkLst>
        </pc:picChg>
      </pc:sldChg>
      <pc:sldChg chg="addSp delSp modSp add mod">
        <pc:chgData name="Jose Miguel Henriquez" userId="0983e437fca833bc" providerId="LiveId" clId="{6C057D17-3414-4E53-BDBD-AE068954F95A}" dt="2023-12-04T19:53:27.228" v="1483" actId="14100"/>
        <pc:sldMkLst>
          <pc:docMk/>
          <pc:sldMk cId="4253916974" sldId="360"/>
        </pc:sldMkLst>
        <pc:spChg chg="del">
          <ac:chgData name="Jose Miguel Henriquez" userId="0983e437fca833bc" providerId="LiveId" clId="{6C057D17-3414-4E53-BDBD-AE068954F95A}" dt="2023-12-04T19:50:28.316" v="1455" actId="478"/>
          <ac:spMkLst>
            <pc:docMk/>
            <pc:sldMk cId="4253916974" sldId="360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50:25.230" v="1454" actId="478"/>
          <ac:spMkLst>
            <pc:docMk/>
            <pc:sldMk cId="4253916974" sldId="360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9:53:27.228" v="1483" actId="14100"/>
          <ac:spMkLst>
            <pc:docMk/>
            <pc:sldMk cId="4253916974" sldId="360"/>
            <ac:spMk id="5" creationId="{5B6D6401-208B-A6CA-1EBD-5603438FFC03}"/>
          </ac:spMkLst>
        </pc:spChg>
      </pc:sldChg>
      <pc:sldChg chg="addSp delSp modSp add mod">
        <pc:chgData name="Jose Miguel Henriquez" userId="0983e437fca833bc" providerId="LiveId" clId="{6C057D17-3414-4E53-BDBD-AE068954F95A}" dt="2023-12-04T19:56:45.574" v="1497" actId="20577"/>
        <pc:sldMkLst>
          <pc:docMk/>
          <pc:sldMk cId="2500392009" sldId="361"/>
        </pc:sldMkLst>
        <pc:spChg chg="del">
          <ac:chgData name="Jose Miguel Henriquez" userId="0983e437fca833bc" providerId="LiveId" clId="{6C057D17-3414-4E53-BDBD-AE068954F95A}" dt="2023-12-04T19:52:14.133" v="1469" actId="478"/>
          <ac:spMkLst>
            <pc:docMk/>
            <pc:sldMk cId="2500392009" sldId="361"/>
            <ac:spMk id="2" creationId="{9AE15579-06B3-2AFF-E03A-BC8A4C87FB3E}"/>
          </ac:spMkLst>
        </pc:spChg>
        <pc:spChg chg="del">
          <ac:chgData name="Jose Miguel Henriquez" userId="0983e437fca833bc" providerId="LiveId" clId="{6C057D17-3414-4E53-BDBD-AE068954F95A}" dt="2023-12-04T19:52:11.435" v="1468" actId="478"/>
          <ac:spMkLst>
            <pc:docMk/>
            <pc:sldMk cId="2500392009" sldId="361"/>
            <ac:spMk id="3" creationId="{435A12D8-B022-87FE-7DC7-2079DAC89FDB}"/>
          </ac:spMkLst>
        </pc:spChg>
        <pc:spChg chg="add mod">
          <ac:chgData name="Jose Miguel Henriquez" userId="0983e437fca833bc" providerId="LiveId" clId="{6C057D17-3414-4E53-BDBD-AE068954F95A}" dt="2023-12-04T19:56:45.574" v="1497" actId="20577"/>
          <ac:spMkLst>
            <pc:docMk/>
            <pc:sldMk cId="2500392009" sldId="361"/>
            <ac:spMk id="5" creationId="{3D5145F3-8A61-E32D-9084-F9437BF44E7D}"/>
          </ac:spMkLst>
        </pc:spChg>
      </pc:sldChg>
      <pc:sldChg chg="addSp delSp modSp new mod">
        <pc:chgData name="Jose Miguel Henriquez" userId="0983e437fca833bc" providerId="LiveId" clId="{6C057D17-3414-4E53-BDBD-AE068954F95A}" dt="2023-12-04T20:06:37.112" v="1770" actId="20577"/>
        <pc:sldMkLst>
          <pc:docMk/>
          <pc:sldMk cId="190243022" sldId="362"/>
        </pc:sldMkLst>
        <pc:spChg chg="del">
          <ac:chgData name="Jose Miguel Henriquez" userId="0983e437fca833bc" providerId="LiveId" clId="{6C057D17-3414-4E53-BDBD-AE068954F95A}" dt="2023-12-04T19:57:26.502" v="1498" actId="478"/>
          <ac:spMkLst>
            <pc:docMk/>
            <pc:sldMk cId="190243022" sldId="362"/>
            <ac:spMk id="2" creationId="{C601D8D6-8239-F095-51D0-0BA69ADE8A1E}"/>
          </ac:spMkLst>
        </pc:spChg>
        <pc:spChg chg="del">
          <ac:chgData name="Jose Miguel Henriquez" userId="0983e437fca833bc" providerId="LiveId" clId="{6C057D17-3414-4E53-BDBD-AE068954F95A}" dt="2023-12-04T19:57:28.250" v="1499" actId="478"/>
          <ac:spMkLst>
            <pc:docMk/>
            <pc:sldMk cId="190243022" sldId="362"/>
            <ac:spMk id="3" creationId="{149E0996-473D-2D0A-1853-35628F1D21BD}"/>
          </ac:spMkLst>
        </pc:spChg>
        <pc:spChg chg="add mod">
          <ac:chgData name="Jose Miguel Henriquez" userId="0983e437fca833bc" providerId="LiveId" clId="{6C057D17-3414-4E53-BDBD-AE068954F95A}" dt="2023-12-04T20:06:37.112" v="1770" actId="20577"/>
          <ac:spMkLst>
            <pc:docMk/>
            <pc:sldMk cId="190243022" sldId="362"/>
            <ac:spMk id="5" creationId="{3B2429E2-82B9-7A97-7894-FE2F4C6473A2}"/>
          </ac:spMkLst>
        </pc:spChg>
      </pc:sldChg>
      <pc:sldChg chg="addSp delSp modSp new mod">
        <pc:chgData name="Jose Miguel Henriquez" userId="0983e437fca833bc" providerId="LiveId" clId="{6C057D17-3414-4E53-BDBD-AE068954F95A}" dt="2023-12-04T20:01:11.837" v="1538" actId="1076"/>
        <pc:sldMkLst>
          <pc:docMk/>
          <pc:sldMk cId="2695172116" sldId="363"/>
        </pc:sldMkLst>
        <pc:spChg chg="del">
          <ac:chgData name="Jose Miguel Henriquez" userId="0983e437fca833bc" providerId="LiveId" clId="{6C057D17-3414-4E53-BDBD-AE068954F95A}" dt="2023-12-04T20:00:31.700" v="1529" actId="478"/>
          <ac:spMkLst>
            <pc:docMk/>
            <pc:sldMk cId="2695172116" sldId="363"/>
            <ac:spMk id="2" creationId="{511AED57-6356-4286-F46C-C7A193E0CE4B}"/>
          </ac:spMkLst>
        </pc:spChg>
        <pc:spChg chg="del">
          <ac:chgData name="Jose Miguel Henriquez" userId="0983e437fca833bc" providerId="LiveId" clId="{6C057D17-3414-4E53-BDBD-AE068954F95A}" dt="2023-12-04T20:00:34.233" v="1530" actId="478"/>
          <ac:spMkLst>
            <pc:docMk/>
            <pc:sldMk cId="2695172116" sldId="363"/>
            <ac:spMk id="3" creationId="{ED3FBA9B-7396-3195-8C4B-603D1EB0B230}"/>
          </ac:spMkLst>
        </pc:spChg>
        <pc:spChg chg="add mod">
          <ac:chgData name="Jose Miguel Henriquez" userId="0983e437fca833bc" providerId="LiveId" clId="{6C057D17-3414-4E53-BDBD-AE068954F95A}" dt="2023-12-04T20:01:11.837" v="1538" actId="1076"/>
          <ac:spMkLst>
            <pc:docMk/>
            <pc:sldMk cId="2695172116" sldId="363"/>
            <ac:spMk id="5" creationId="{06E5C5C0-42C6-45B6-CE9E-CE04B1505BB1}"/>
          </ac:spMkLst>
        </pc:spChg>
      </pc:sldChg>
      <pc:sldChg chg="addSp delSp modSp new mod">
        <pc:chgData name="Jose Miguel Henriquez" userId="0983e437fca833bc" providerId="LiveId" clId="{6C057D17-3414-4E53-BDBD-AE068954F95A}" dt="2023-12-04T20:05:47.467" v="1760" actId="13926"/>
        <pc:sldMkLst>
          <pc:docMk/>
          <pc:sldMk cId="1005206437" sldId="364"/>
        </pc:sldMkLst>
        <pc:spChg chg="del">
          <ac:chgData name="Jose Miguel Henriquez" userId="0983e437fca833bc" providerId="LiveId" clId="{6C057D17-3414-4E53-BDBD-AE068954F95A}" dt="2023-12-04T20:03:03.035" v="1542" actId="478"/>
          <ac:spMkLst>
            <pc:docMk/>
            <pc:sldMk cId="1005206437" sldId="364"/>
            <ac:spMk id="2" creationId="{855A0F79-E78C-30D2-1C13-E989ACCBE903}"/>
          </ac:spMkLst>
        </pc:spChg>
        <pc:spChg chg="del">
          <ac:chgData name="Jose Miguel Henriquez" userId="0983e437fca833bc" providerId="LiveId" clId="{6C057D17-3414-4E53-BDBD-AE068954F95A}" dt="2023-12-04T20:03:06.833" v="1543" actId="478"/>
          <ac:spMkLst>
            <pc:docMk/>
            <pc:sldMk cId="1005206437" sldId="364"/>
            <ac:spMk id="3" creationId="{2B027145-F257-C3AF-0D2F-CF02F0D5FE0F}"/>
          </ac:spMkLst>
        </pc:spChg>
        <pc:spChg chg="add mod">
          <ac:chgData name="Jose Miguel Henriquez" userId="0983e437fca833bc" providerId="LiveId" clId="{6C057D17-3414-4E53-BDBD-AE068954F95A}" dt="2023-12-04T20:05:47.467" v="1760" actId="13926"/>
          <ac:spMkLst>
            <pc:docMk/>
            <pc:sldMk cId="1005206437" sldId="364"/>
            <ac:spMk id="4" creationId="{762CB01A-DBFB-37C5-DE16-7CFF0C987ED1}"/>
          </ac:spMkLst>
        </pc:spChg>
      </pc:sldChg>
      <pc:sldChg chg="addSp delSp modSp new mod setBg">
        <pc:chgData name="Jose Miguel Henriquez" userId="0983e437fca833bc" providerId="LiveId" clId="{6C057D17-3414-4E53-BDBD-AE068954F95A}" dt="2023-12-04T20:12:30.247" v="1825" actId="5793"/>
        <pc:sldMkLst>
          <pc:docMk/>
          <pc:sldMk cId="1374007918" sldId="365"/>
        </pc:sldMkLst>
        <pc:spChg chg="del">
          <ac:chgData name="Jose Miguel Henriquez" userId="0983e437fca833bc" providerId="LiveId" clId="{6C057D17-3414-4E53-BDBD-AE068954F95A}" dt="2023-12-04T20:11:13.488" v="1788" actId="478"/>
          <ac:spMkLst>
            <pc:docMk/>
            <pc:sldMk cId="1374007918" sldId="365"/>
            <ac:spMk id="2" creationId="{556C5962-05B2-BACC-8B2C-2E2A310733D6}"/>
          </ac:spMkLst>
        </pc:spChg>
        <pc:spChg chg="del">
          <ac:chgData name="Jose Miguel Henriquez" userId="0983e437fca833bc" providerId="LiveId" clId="{6C057D17-3414-4E53-BDBD-AE068954F95A}" dt="2023-12-04T20:11:09.271" v="1787" actId="478"/>
          <ac:spMkLst>
            <pc:docMk/>
            <pc:sldMk cId="1374007918" sldId="365"/>
            <ac:spMk id="3" creationId="{8083F49A-3999-FA77-2869-BB0126276C3A}"/>
          </ac:spMkLst>
        </pc:spChg>
        <pc:spChg chg="add mod">
          <ac:chgData name="Jose Miguel Henriquez" userId="0983e437fca833bc" providerId="LiveId" clId="{6C057D17-3414-4E53-BDBD-AE068954F95A}" dt="2023-12-04T20:12:30.247" v="1825" actId="5793"/>
          <ac:spMkLst>
            <pc:docMk/>
            <pc:sldMk cId="1374007918" sldId="365"/>
            <ac:spMk id="4" creationId="{98010EB1-7EAE-2E53-DC35-5E8B884B40B1}"/>
          </ac:spMkLst>
        </pc:spChg>
        <pc:spChg chg="add del">
          <ac:chgData name="Jose Miguel Henriquez" userId="0983e437fca833bc" providerId="LiveId" clId="{6C057D17-3414-4E53-BDBD-AE068954F95A}" dt="2023-12-04T20:12:03.959" v="1819" actId="26606"/>
          <ac:spMkLst>
            <pc:docMk/>
            <pc:sldMk cId="1374007918" sldId="365"/>
            <ac:spMk id="11" creationId="{AA857166-A416-4C5E-8AA9-5D5D1E13D151}"/>
          </ac:spMkLst>
        </pc:spChg>
        <pc:spChg chg="add del">
          <ac:chgData name="Jose Miguel Henriquez" userId="0983e437fca833bc" providerId="LiveId" clId="{6C057D17-3414-4E53-BDBD-AE068954F95A}" dt="2023-12-04T20:12:03.959" v="1819" actId="26606"/>
          <ac:spMkLst>
            <pc:docMk/>
            <pc:sldMk cId="1374007918" sldId="365"/>
            <ac:spMk id="13" creationId="{13A48C6C-3CC4-4EE5-A773-EC1EB7F59CD4}"/>
          </ac:spMkLst>
        </pc:spChg>
        <pc:spChg chg="add del">
          <ac:chgData name="Jose Miguel Henriquez" userId="0983e437fca833bc" providerId="LiveId" clId="{6C057D17-3414-4E53-BDBD-AE068954F95A}" dt="2023-12-04T20:12:03.959" v="1819" actId="26606"/>
          <ac:spMkLst>
            <pc:docMk/>
            <pc:sldMk cId="1374007918" sldId="365"/>
            <ac:spMk id="15" creationId="{F489C2E0-4895-4B72-85EA-7EE9FAFFDC7E}"/>
          </ac:spMkLst>
        </pc:spChg>
        <pc:spChg chg="add">
          <ac:chgData name="Jose Miguel Henriquez" userId="0983e437fca833bc" providerId="LiveId" clId="{6C057D17-3414-4E53-BDBD-AE068954F95A}" dt="2023-12-04T20:12:03.959" v="1819" actId="26606"/>
          <ac:spMkLst>
            <pc:docMk/>
            <pc:sldMk cId="1374007918" sldId="365"/>
            <ac:spMk id="20" creationId="{2B97F24A-32CE-4C1C-A50D-3016B394DCFB}"/>
          </ac:spMkLst>
        </pc:spChg>
        <pc:spChg chg="add">
          <ac:chgData name="Jose Miguel Henriquez" userId="0983e437fca833bc" providerId="LiveId" clId="{6C057D17-3414-4E53-BDBD-AE068954F95A}" dt="2023-12-04T20:12:03.959" v="1819" actId="26606"/>
          <ac:spMkLst>
            <pc:docMk/>
            <pc:sldMk cId="1374007918" sldId="365"/>
            <ac:spMk id="22" creationId="{CD8B4F24-440B-49E9-B85D-733523DC064B}"/>
          </ac:spMkLst>
        </pc:spChg>
        <pc:picChg chg="add mod">
          <ac:chgData name="Jose Miguel Henriquez" userId="0983e437fca833bc" providerId="LiveId" clId="{6C057D17-3414-4E53-BDBD-AE068954F95A}" dt="2023-12-04T20:12:14.259" v="1821" actId="1076"/>
          <ac:picMkLst>
            <pc:docMk/>
            <pc:sldMk cId="1374007918" sldId="365"/>
            <ac:picMk id="6" creationId="{E392E815-4B36-06D0-060F-3DE22863583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pbob.com/" TargetMode="External"/><Relationship Id="rId2" Type="http://schemas.openxmlformats.org/officeDocument/2006/relationships/hyperlink" Target="https://goshippo.com/" TargetMode="External"/><Relationship Id="rId1" Type="http://schemas.openxmlformats.org/officeDocument/2006/relationships/hyperlink" Target="https://www.zoho.com/inventory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ifox.com/" TargetMode="External"/><Relationship Id="rId2" Type="http://schemas.openxmlformats.org/officeDocument/2006/relationships/hyperlink" Target="https://www.returnly.com/" TargetMode="External"/><Relationship Id="rId1" Type="http://schemas.openxmlformats.org/officeDocument/2006/relationships/hyperlink" Target="https://www.shipstation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A4C6A-8EC0-4467-98CB-D644627BB14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62A5FA-7A59-47EB-B17D-704FF3081785}">
      <dgm:prSet/>
      <dgm:spPr/>
      <dgm:t>
        <a:bodyPr/>
        <a:lstStyle/>
        <a:p>
          <a:r>
            <a:rPr lang="es-MX" b="1" i="0" dirty="0">
              <a:latin typeface="+mj-lt"/>
            </a:rPr>
            <a:t>Gestión de Inventario Eficiente:</a:t>
          </a:r>
          <a:endParaRPr lang="en-US" dirty="0">
            <a:latin typeface="+mj-lt"/>
          </a:endParaRPr>
        </a:p>
      </dgm:t>
    </dgm:pt>
    <dgm:pt modelId="{55E6AA51-D905-42A4-85F4-A66B2368E8E9}" type="parTrans" cxnId="{4A7C8AC1-6DD2-4C89-9FC4-4F5DBF5D2C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B396522-4A22-4C10-90D6-C9B59A7BA3AF}" type="sibTrans" cxnId="{4A7C8AC1-6DD2-4C89-9FC4-4F5DBF5D2C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7AEBA04-F210-4F97-9117-BCD557B3075F}">
      <dgm:prSet/>
      <dgm:spPr/>
      <dgm:t>
        <a:bodyPr/>
        <a:lstStyle/>
        <a:p>
          <a:r>
            <a:rPr lang="es-MX" b="1" i="0" dirty="0">
              <a:latin typeface="+mj-lt"/>
            </a:rPr>
            <a:t>Tip:</a:t>
          </a:r>
          <a:r>
            <a:rPr lang="es-MX" b="0" i="0" dirty="0">
              <a:latin typeface="+mj-lt"/>
            </a:rPr>
            <a:t> Utiliza sistemas de gestión de inventario para llevar un control preciso y evitar problemas de stock.</a:t>
          </a:r>
          <a:endParaRPr lang="en-US" dirty="0">
            <a:latin typeface="+mj-lt"/>
          </a:endParaRPr>
        </a:p>
      </dgm:t>
    </dgm:pt>
    <dgm:pt modelId="{9521362C-8854-44AA-8662-68A6B90FD2E3}" type="parTrans" cxnId="{EBCB79F3-4F20-4C24-9942-11BCEFE262D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F344810-4AEB-48DB-B101-2C345D95932F}" type="sibTrans" cxnId="{EBCB79F3-4F20-4C24-9942-11BCEFE262D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2715E67-6544-4531-8FFE-E7F6F157B5F3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</a:t>
          </a:r>
          <a:r>
            <a:rPr lang="es-MX" b="0" i="0">
              <a:latin typeface="+mj-lt"/>
              <a:hlinkClick xmlns:r="http://schemas.openxmlformats.org/officeDocument/2006/relationships" r:id="rId1"/>
            </a:rPr>
            <a:t>Zoho Inventory</a:t>
          </a:r>
          <a:endParaRPr lang="en-US">
            <a:latin typeface="+mj-lt"/>
          </a:endParaRPr>
        </a:p>
      </dgm:t>
    </dgm:pt>
    <dgm:pt modelId="{46C9CA47-C593-4AC5-97F0-00CE95864293}" type="parTrans" cxnId="{91B39ED2-3315-47B1-8EA3-82D43753643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0D2B953-42F6-4DC0-90C6-FC9F68483092}" type="sibTrans" cxnId="{91B39ED2-3315-47B1-8EA3-82D43753643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692A43-DEDC-44CD-BFAB-C92F8AF5ACEA}">
      <dgm:prSet/>
      <dgm:spPr/>
      <dgm:t>
        <a:bodyPr/>
        <a:lstStyle/>
        <a:p>
          <a:r>
            <a:rPr lang="es-MX" b="1" i="0">
              <a:latin typeface="+mj-lt"/>
            </a:rPr>
            <a:t>Envíos Económicos:</a:t>
          </a:r>
          <a:endParaRPr lang="en-US">
            <a:latin typeface="+mj-lt"/>
          </a:endParaRPr>
        </a:p>
      </dgm:t>
    </dgm:pt>
    <dgm:pt modelId="{B717710C-D5E8-43EC-9B04-70EEBABF5D7E}" type="parTrans" cxnId="{6817DC07-0C13-49FE-9A88-2605ECB619E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29586E-71D9-4004-B75A-0428C8570684}" type="sibTrans" cxnId="{6817DC07-0C13-49FE-9A88-2605ECB619E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80EC5FA-46D3-440D-8C49-D7DBDBA64682}">
      <dgm:prSet/>
      <dgm:spPr/>
      <dgm:t>
        <a:bodyPr/>
        <a:lstStyle/>
        <a:p>
          <a:r>
            <a:rPr lang="es-MX" b="1" i="0">
              <a:latin typeface="+mj-lt"/>
            </a:rPr>
            <a:t>Tip:</a:t>
          </a:r>
          <a:r>
            <a:rPr lang="es-MX" b="0" i="0">
              <a:latin typeface="+mj-lt"/>
            </a:rPr>
            <a:t> Negocia tarifas de envío con proveedores para ofrecer opciones de envío económicas.</a:t>
          </a:r>
          <a:endParaRPr lang="en-US">
            <a:latin typeface="+mj-lt"/>
          </a:endParaRPr>
        </a:p>
      </dgm:t>
    </dgm:pt>
    <dgm:pt modelId="{E8550281-DDB3-4E5E-BE0B-022CD2AD66E2}" type="parTrans" cxnId="{06CD41C8-BE13-4F07-8B49-77F0057BFC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80A6969-12AB-47D3-8D46-CDCF1E4333F3}" type="sibTrans" cxnId="{06CD41C8-BE13-4F07-8B49-77F0057BFC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A5DDF4-A36E-434E-8432-FE7FAC789897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</a:t>
          </a:r>
          <a:r>
            <a:rPr lang="es-MX" b="0" i="0">
              <a:latin typeface="+mj-lt"/>
              <a:hlinkClick xmlns:r="http://schemas.openxmlformats.org/officeDocument/2006/relationships" r:id="rId2"/>
            </a:rPr>
            <a:t>Shippo</a:t>
          </a:r>
          <a:endParaRPr lang="en-US">
            <a:latin typeface="+mj-lt"/>
          </a:endParaRPr>
        </a:p>
      </dgm:t>
    </dgm:pt>
    <dgm:pt modelId="{E34A0798-BBAD-4BA0-BE93-26016D2719F4}" type="parTrans" cxnId="{904F875C-40D1-414B-BA6E-32B4A2CD1EA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72BBD3-02DE-4BD3-8183-F9F0D9EB66E8}" type="sibTrans" cxnId="{904F875C-40D1-414B-BA6E-32B4A2CD1EA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83F894D-1560-4047-AD9C-5F8DC3B7F5F4}">
      <dgm:prSet/>
      <dgm:spPr/>
      <dgm:t>
        <a:bodyPr/>
        <a:lstStyle/>
        <a:p>
          <a:r>
            <a:rPr lang="es-MX" b="1" i="0">
              <a:latin typeface="+mj-lt"/>
            </a:rPr>
            <a:t>Uso Estratégico de Almacenes:</a:t>
          </a:r>
          <a:endParaRPr lang="en-US">
            <a:latin typeface="+mj-lt"/>
          </a:endParaRPr>
        </a:p>
      </dgm:t>
    </dgm:pt>
    <dgm:pt modelId="{D02AD2FB-7D5D-4196-87EE-8979EA4F09F7}" type="parTrans" cxnId="{9C340431-EE7D-47EF-BE36-6EA0DB0029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EFC104C-5767-465F-9F82-218EE5829549}" type="sibTrans" cxnId="{9C340431-EE7D-47EF-BE36-6EA0DB0029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A73C76-40CB-4F38-AB50-37C5F3B8F55F}">
      <dgm:prSet/>
      <dgm:spPr/>
      <dgm:t>
        <a:bodyPr/>
        <a:lstStyle/>
        <a:p>
          <a:r>
            <a:rPr lang="es-MX" b="1" i="0">
              <a:latin typeface="+mj-lt"/>
            </a:rPr>
            <a:t>Tip:</a:t>
          </a:r>
          <a:r>
            <a:rPr lang="es-MX" b="0" i="0">
              <a:latin typeface="+mj-lt"/>
            </a:rPr>
            <a:t> Aprovecha almacenes estratégicamente ubicados para reducir tiempos de entrega.</a:t>
          </a:r>
          <a:endParaRPr lang="en-US">
            <a:latin typeface="+mj-lt"/>
          </a:endParaRPr>
        </a:p>
      </dgm:t>
    </dgm:pt>
    <dgm:pt modelId="{B50578ED-218B-48D6-99D9-A0D4F5F176BA}" type="parTrans" cxnId="{57D059E6-0657-4D8F-85DE-8ADB61ED568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B20FFD8-8716-42A9-8591-1745B724938F}" type="sibTrans" cxnId="{57D059E6-0657-4D8F-85DE-8ADB61ED568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D7F7E9E-658F-4C02-9A7B-B5D459D0A5C7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Utiliza servicios de cumplimiento como </a:t>
          </a:r>
          <a:r>
            <a:rPr lang="es-MX" b="0" i="0">
              <a:latin typeface="+mj-lt"/>
              <a:hlinkClick xmlns:r="http://schemas.openxmlformats.org/officeDocument/2006/relationships" r:id="rId3"/>
            </a:rPr>
            <a:t>ShipBob</a:t>
          </a:r>
          <a:endParaRPr lang="en-US">
            <a:latin typeface="+mj-lt"/>
          </a:endParaRPr>
        </a:p>
      </dgm:t>
    </dgm:pt>
    <dgm:pt modelId="{05716359-E787-43F4-AE24-557EC26A4C73}" type="parTrans" cxnId="{818AC67D-8EBE-4800-B262-0556C6D12B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D8AE591-AB6A-4D5E-835E-32972CEF1E4E}" type="sibTrans" cxnId="{818AC67D-8EBE-4800-B262-0556C6D12B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EC7089-8313-4CBE-9000-DD422D06C5C7}" type="pres">
      <dgm:prSet presAssocID="{07FA4C6A-8EC0-4467-98CB-D644627BB1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3E30-9032-4CBF-8181-8A4CE5834552}" type="pres">
      <dgm:prSet presAssocID="{1562A5FA-7A59-47EB-B17D-704FF3081785}" presName="linNode" presStyleCnt="0"/>
      <dgm:spPr/>
    </dgm:pt>
    <dgm:pt modelId="{1D321963-69D3-442C-A7F4-8961C8EF49AA}" type="pres">
      <dgm:prSet presAssocID="{1562A5FA-7A59-47EB-B17D-704FF30817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C146-E4F2-4F3D-97E6-09AC55492241}" type="pres">
      <dgm:prSet presAssocID="{1562A5FA-7A59-47EB-B17D-704FF30817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A2211-BD47-43D4-A3B2-4EC8404FBDDD}" type="pres">
      <dgm:prSet presAssocID="{EB396522-4A22-4C10-90D6-C9B59A7BA3AF}" presName="sp" presStyleCnt="0"/>
      <dgm:spPr/>
    </dgm:pt>
    <dgm:pt modelId="{39CCDA37-F240-475C-9386-AE271F29887A}" type="pres">
      <dgm:prSet presAssocID="{73692A43-DEDC-44CD-BFAB-C92F8AF5ACEA}" presName="linNode" presStyleCnt="0"/>
      <dgm:spPr/>
    </dgm:pt>
    <dgm:pt modelId="{E1112474-12E4-4160-9356-E504CF45A248}" type="pres">
      <dgm:prSet presAssocID="{73692A43-DEDC-44CD-BFAB-C92F8AF5AC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709EE-6BD6-4250-B883-DA056A7C15DB}" type="pres">
      <dgm:prSet presAssocID="{73692A43-DEDC-44CD-BFAB-C92F8AF5ACE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CBC1-8FD5-4DD2-B848-6EF45378E99B}" type="pres">
      <dgm:prSet presAssocID="{AC29586E-71D9-4004-B75A-0428C8570684}" presName="sp" presStyleCnt="0"/>
      <dgm:spPr/>
    </dgm:pt>
    <dgm:pt modelId="{97021713-3B57-4531-BB81-7F8600B987CA}" type="pres">
      <dgm:prSet presAssocID="{483F894D-1560-4047-AD9C-5F8DC3B7F5F4}" presName="linNode" presStyleCnt="0"/>
      <dgm:spPr/>
    </dgm:pt>
    <dgm:pt modelId="{1948E8A7-169A-4DDA-A2FF-64E496F720F5}" type="pres">
      <dgm:prSet presAssocID="{483F894D-1560-4047-AD9C-5F8DC3B7F5F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0589C-E48C-499E-A1FF-B50F1798A3F8}" type="pres">
      <dgm:prSet presAssocID="{483F894D-1560-4047-AD9C-5F8DC3B7F5F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43B45-19AE-407B-83EE-6B96858710F3}" type="presOf" srcId="{483F894D-1560-4047-AD9C-5F8DC3B7F5F4}" destId="{1948E8A7-169A-4DDA-A2FF-64E496F720F5}" srcOrd="0" destOrd="0" presId="urn:microsoft.com/office/officeart/2005/8/layout/vList5"/>
    <dgm:cxn modelId="{E834E405-C17C-4BC5-B5EA-D8ED4688647A}" type="presOf" srcId="{1D7F7E9E-658F-4C02-9A7B-B5D459D0A5C7}" destId="{D860589C-E48C-499E-A1FF-B50F1798A3F8}" srcOrd="0" destOrd="1" presId="urn:microsoft.com/office/officeart/2005/8/layout/vList5"/>
    <dgm:cxn modelId="{EBCB79F3-4F20-4C24-9942-11BCEFE262DF}" srcId="{1562A5FA-7A59-47EB-B17D-704FF3081785}" destId="{97AEBA04-F210-4F97-9117-BCD557B3075F}" srcOrd="0" destOrd="0" parTransId="{9521362C-8854-44AA-8662-68A6B90FD2E3}" sibTransId="{EF344810-4AEB-48DB-B101-2C345D95932F}"/>
    <dgm:cxn modelId="{A895250D-BA2C-413D-9D58-7EBF731A315E}" type="presOf" srcId="{CDA73C76-40CB-4F38-AB50-37C5F3B8F55F}" destId="{D860589C-E48C-499E-A1FF-B50F1798A3F8}" srcOrd="0" destOrd="0" presId="urn:microsoft.com/office/officeart/2005/8/layout/vList5"/>
    <dgm:cxn modelId="{91B39ED2-3315-47B1-8EA3-82D437536431}" srcId="{1562A5FA-7A59-47EB-B17D-704FF3081785}" destId="{C2715E67-6544-4531-8FFE-E7F6F157B5F3}" srcOrd="1" destOrd="0" parTransId="{46C9CA47-C593-4AC5-97F0-00CE95864293}" sibTransId="{60D2B953-42F6-4DC0-90C6-FC9F68483092}"/>
    <dgm:cxn modelId="{57D059E6-0657-4D8F-85DE-8ADB61ED5688}" srcId="{483F894D-1560-4047-AD9C-5F8DC3B7F5F4}" destId="{CDA73C76-40CB-4F38-AB50-37C5F3B8F55F}" srcOrd="0" destOrd="0" parTransId="{B50578ED-218B-48D6-99D9-A0D4F5F176BA}" sibTransId="{1B20FFD8-8716-42A9-8591-1745B724938F}"/>
    <dgm:cxn modelId="{8D1D740F-D22C-47E4-A0A2-3E20A2ADDD8A}" type="presOf" srcId="{07FA4C6A-8EC0-4467-98CB-D644627BB145}" destId="{BCEC7089-8313-4CBE-9000-DD422D06C5C7}" srcOrd="0" destOrd="0" presId="urn:microsoft.com/office/officeart/2005/8/layout/vList5"/>
    <dgm:cxn modelId="{904F875C-40D1-414B-BA6E-32B4A2CD1EA1}" srcId="{73692A43-DEDC-44CD-BFAB-C92F8AF5ACEA}" destId="{F3A5DDF4-A36E-434E-8432-FE7FAC789897}" srcOrd="1" destOrd="0" parTransId="{E34A0798-BBAD-4BA0-BE93-26016D2719F4}" sibTransId="{CB72BBD3-02DE-4BD3-8183-F9F0D9EB66E8}"/>
    <dgm:cxn modelId="{7BF7EB38-2B19-4BE0-A40D-0C8A0C177566}" type="presOf" srcId="{1562A5FA-7A59-47EB-B17D-704FF3081785}" destId="{1D321963-69D3-442C-A7F4-8961C8EF49AA}" srcOrd="0" destOrd="0" presId="urn:microsoft.com/office/officeart/2005/8/layout/vList5"/>
    <dgm:cxn modelId="{818AC67D-8EBE-4800-B262-0556C6D12B63}" srcId="{483F894D-1560-4047-AD9C-5F8DC3B7F5F4}" destId="{1D7F7E9E-658F-4C02-9A7B-B5D459D0A5C7}" srcOrd="1" destOrd="0" parTransId="{05716359-E787-43F4-AE24-557EC26A4C73}" sibTransId="{5D8AE591-AB6A-4D5E-835E-32972CEF1E4E}"/>
    <dgm:cxn modelId="{06CD41C8-BE13-4F07-8B49-77F0057BFC61}" srcId="{73692A43-DEDC-44CD-BFAB-C92F8AF5ACEA}" destId="{880EC5FA-46D3-440D-8C49-D7DBDBA64682}" srcOrd="0" destOrd="0" parTransId="{E8550281-DDB3-4E5E-BE0B-022CD2AD66E2}" sibTransId="{780A6969-12AB-47D3-8D46-CDCF1E4333F3}"/>
    <dgm:cxn modelId="{A5F3A3E5-FFB1-4CBA-BA1E-CA773F6D157C}" type="presOf" srcId="{880EC5FA-46D3-440D-8C49-D7DBDBA64682}" destId="{E43709EE-6BD6-4250-B883-DA056A7C15DB}" srcOrd="0" destOrd="0" presId="urn:microsoft.com/office/officeart/2005/8/layout/vList5"/>
    <dgm:cxn modelId="{1CE99A67-CA6D-4E2D-ACC1-1FFD8249600A}" type="presOf" srcId="{C2715E67-6544-4531-8FFE-E7F6F157B5F3}" destId="{E3DCC146-E4F2-4F3D-97E6-09AC55492241}" srcOrd="0" destOrd="1" presId="urn:microsoft.com/office/officeart/2005/8/layout/vList5"/>
    <dgm:cxn modelId="{8B24B5C8-689A-4CC3-8283-74168673AE24}" type="presOf" srcId="{73692A43-DEDC-44CD-BFAB-C92F8AF5ACEA}" destId="{E1112474-12E4-4160-9356-E504CF45A248}" srcOrd="0" destOrd="0" presId="urn:microsoft.com/office/officeart/2005/8/layout/vList5"/>
    <dgm:cxn modelId="{6817DC07-0C13-49FE-9A88-2605ECB619E4}" srcId="{07FA4C6A-8EC0-4467-98CB-D644627BB145}" destId="{73692A43-DEDC-44CD-BFAB-C92F8AF5ACEA}" srcOrd="1" destOrd="0" parTransId="{B717710C-D5E8-43EC-9B04-70EEBABF5D7E}" sibTransId="{AC29586E-71D9-4004-B75A-0428C8570684}"/>
    <dgm:cxn modelId="{9C340431-EE7D-47EF-BE36-6EA0DB0029E5}" srcId="{07FA4C6A-8EC0-4467-98CB-D644627BB145}" destId="{483F894D-1560-4047-AD9C-5F8DC3B7F5F4}" srcOrd="2" destOrd="0" parTransId="{D02AD2FB-7D5D-4196-87EE-8979EA4F09F7}" sibTransId="{0EFC104C-5767-465F-9F82-218EE5829549}"/>
    <dgm:cxn modelId="{C6287DF6-B0F8-4C52-85C8-4C614750795E}" type="presOf" srcId="{97AEBA04-F210-4F97-9117-BCD557B3075F}" destId="{E3DCC146-E4F2-4F3D-97E6-09AC55492241}" srcOrd="0" destOrd="0" presId="urn:microsoft.com/office/officeart/2005/8/layout/vList5"/>
    <dgm:cxn modelId="{4A7C8AC1-6DD2-4C89-9FC4-4F5DBF5D2CCB}" srcId="{07FA4C6A-8EC0-4467-98CB-D644627BB145}" destId="{1562A5FA-7A59-47EB-B17D-704FF3081785}" srcOrd="0" destOrd="0" parTransId="{55E6AA51-D905-42A4-85F4-A66B2368E8E9}" sibTransId="{EB396522-4A22-4C10-90D6-C9B59A7BA3AF}"/>
    <dgm:cxn modelId="{4CE1B770-2665-4860-8DD6-A9740CC74DE4}" type="presOf" srcId="{F3A5DDF4-A36E-434E-8432-FE7FAC789897}" destId="{E43709EE-6BD6-4250-B883-DA056A7C15DB}" srcOrd="0" destOrd="1" presId="urn:microsoft.com/office/officeart/2005/8/layout/vList5"/>
    <dgm:cxn modelId="{B0C8D942-09C3-49FE-B31F-B6813E8F857D}" type="presParOf" srcId="{BCEC7089-8313-4CBE-9000-DD422D06C5C7}" destId="{51693E30-9032-4CBF-8181-8A4CE5834552}" srcOrd="0" destOrd="0" presId="urn:microsoft.com/office/officeart/2005/8/layout/vList5"/>
    <dgm:cxn modelId="{E4D82974-6BDE-49F6-B8C4-7E39FA4BDD11}" type="presParOf" srcId="{51693E30-9032-4CBF-8181-8A4CE5834552}" destId="{1D321963-69D3-442C-A7F4-8961C8EF49AA}" srcOrd="0" destOrd="0" presId="urn:microsoft.com/office/officeart/2005/8/layout/vList5"/>
    <dgm:cxn modelId="{14A70D78-259A-4C22-8D87-5C23B7250527}" type="presParOf" srcId="{51693E30-9032-4CBF-8181-8A4CE5834552}" destId="{E3DCC146-E4F2-4F3D-97E6-09AC55492241}" srcOrd="1" destOrd="0" presId="urn:microsoft.com/office/officeart/2005/8/layout/vList5"/>
    <dgm:cxn modelId="{B75B0850-5501-40D6-A541-89AA09F11B4A}" type="presParOf" srcId="{BCEC7089-8313-4CBE-9000-DD422D06C5C7}" destId="{8FBA2211-BD47-43D4-A3B2-4EC8404FBDDD}" srcOrd="1" destOrd="0" presId="urn:microsoft.com/office/officeart/2005/8/layout/vList5"/>
    <dgm:cxn modelId="{4F21847A-D0E7-4576-9178-052CF75D8CB4}" type="presParOf" srcId="{BCEC7089-8313-4CBE-9000-DD422D06C5C7}" destId="{39CCDA37-F240-475C-9386-AE271F29887A}" srcOrd="2" destOrd="0" presId="urn:microsoft.com/office/officeart/2005/8/layout/vList5"/>
    <dgm:cxn modelId="{7B8456A2-0252-4D25-B541-89A1E6F9E5B2}" type="presParOf" srcId="{39CCDA37-F240-475C-9386-AE271F29887A}" destId="{E1112474-12E4-4160-9356-E504CF45A248}" srcOrd="0" destOrd="0" presId="urn:microsoft.com/office/officeart/2005/8/layout/vList5"/>
    <dgm:cxn modelId="{8E9092BC-7C07-4671-B4F9-386EABA35DF1}" type="presParOf" srcId="{39CCDA37-F240-475C-9386-AE271F29887A}" destId="{E43709EE-6BD6-4250-B883-DA056A7C15DB}" srcOrd="1" destOrd="0" presId="urn:microsoft.com/office/officeart/2005/8/layout/vList5"/>
    <dgm:cxn modelId="{C31E5D86-E0D6-4266-B2B3-4DF9CD2EDE09}" type="presParOf" srcId="{BCEC7089-8313-4CBE-9000-DD422D06C5C7}" destId="{D8A1CBC1-8FD5-4DD2-B848-6EF45378E99B}" srcOrd="3" destOrd="0" presId="urn:microsoft.com/office/officeart/2005/8/layout/vList5"/>
    <dgm:cxn modelId="{AC3CEA9B-40F5-459B-99FA-51DE7DE33D02}" type="presParOf" srcId="{BCEC7089-8313-4CBE-9000-DD422D06C5C7}" destId="{97021713-3B57-4531-BB81-7F8600B987CA}" srcOrd="4" destOrd="0" presId="urn:microsoft.com/office/officeart/2005/8/layout/vList5"/>
    <dgm:cxn modelId="{41BA9C15-D921-45A4-999D-1873592FE71C}" type="presParOf" srcId="{97021713-3B57-4531-BB81-7F8600B987CA}" destId="{1948E8A7-169A-4DDA-A2FF-64E496F720F5}" srcOrd="0" destOrd="0" presId="urn:microsoft.com/office/officeart/2005/8/layout/vList5"/>
    <dgm:cxn modelId="{CC9D3037-59C4-4FF2-8C7B-4B04EE115BDD}" type="presParOf" srcId="{97021713-3B57-4531-BB81-7F8600B987CA}" destId="{D860589C-E48C-499E-A1FF-B50F1798A3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487A3-9274-462A-AFC6-2820C9C03BF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224A82-D8AB-490E-95EB-85A0548706FF}">
      <dgm:prSet/>
      <dgm:spPr/>
      <dgm:t>
        <a:bodyPr/>
        <a:lstStyle/>
        <a:p>
          <a:r>
            <a:rPr lang="es-MX" b="1" i="0">
              <a:latin typeface="+mj-lt"/>
            </a:rPr>
            <a:t>Automatización de Procesos:</a:t>
          </a:r>
          <a:endParaRPr lang="en-US">
            <a:latin typeface="+mj-lt"/>
          </a:endParaRPr>
        </a:p>
      </dgm:t>
    </dgm:pt>
    <dgm:pt modelId="{34DF5F99-096C-4335-A2E7-E361284A8D62}" type="parTrans" cxnId="{29B3C440-243F-433B-B447-6883972173A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9DF1C02-2E23-4862-918E-86B9814ABFD7}" type="sibTrans" cxnId="{29B3C440-243F-433B-B447-6883972173A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C88F3C-2401-4C2A-88B3-AC9B9C45C7F2}">
      <dgm:prSet/>
      <dgm:spPr/>
      <dgm:t>
        <a:bodyPr/>
        <a:lstStyle/>
        <a:p>
          <a:r>
            <a:rPr lang="es-MX" b="1" i="0">
              <a:latin typeface="+mj-lt"/>
            </a:rPr>
            <a:t>Tip:</a:t>
          </a:r>
          <a:r>
            <a:rPr lang="es-MX" b="0" i="0">
              <a:latin typeface="+mj-lt"/>
            </a:rPr>
            <a:t> Implementa herramientas de automatización para agilizar procesos logísticos.</a:t>
          </a:r>
          <a:endParaRPr lang="en-US">
            <a:latin typeface="+mj-lt"/>
          </a:endParaRPr>
        </a:p>
      </dgm:t>
    </dgm:pt>
    <dgm:pt modelId="{5781F5FC-EE3D-46E4-BC96-35E138DC65E8}" type="parTrans" cxnId="{F5B377AB-10EF-4702-AEDE-61761AAF85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A2D1974-D41D-4C12-9802-BE64FB9807DF}" type="sibTrans" cxnId="{F5B377AB-10EF-4702-AEDE-61761AAF85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CA10A1-F492-4BCC-903A-B1C3B1AE6278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</a:t>
          </a:r>
          <a:r>
            <a:rPr lang="es-MX" b="0" i="0">
              <a:latin typeface="+mj-lt"/>
              <a:hlinkClick xmlns:r="http://schemas.openxmlformats.org/officeDocument/2006/relationships" r:id="rId1"/>
            </a:rPr>
            <a:t>ShipStation</a:t>
          </a:r>
          <a:endParaRPr lang="en-US">
            <a:latin typeface="+mj-lt"/>
          </a:endParaRPr>
        </a:p>
      </dgm:t>
    </dgm:pt>
    <dgm:pt modelId="{BA5244C8-8D67-4927-B40D-D3357FE54347}" type="parTrans" cxnId="{DB0BD29C-E5CD-4E74-93A3-748F04BA23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AD7F648-401A-44D0-870F-610DE5BE4361}" type="sibTrans" cxnId="{DB0BD29C-E5CD-4E74-93A3-748F04BA23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0621F4-7F90-4B73-858E-C9616A6CE7D0}">
      <dgm:prSet/>
      <dgm:spPr/>
      <dgm:t>
        <a:bodyPr/>
        <a:lstStyle/>
        <a:p>
          <a:r>
            <a:rPr lang="es-MX" b="1" i="0">
              <a:latin typeface="+mj-lt"/>
            </a:rPr>
            <a:t>Logística Reversa Simplificada:</a:t>
          </a:r>
          <a:endParaRPr lang="en-US">
            <a:latin typeface="+mj-lt"/>
          </a:endParaRPr>
        </a:p>
      </dgm:t>
    </dgm:pt>
    <dgm:pt modelId="{0D4223CD-A116-4A33-94B7-703617441F3A}" type="parTrans" cxnId="{BD623739-1FB4-4270-87D5-F239465A2D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C2C987B-ECDE-4FA2-BEF3-418F924E597D}" type="sibTrans" cxnId="{BD623739-1FB4-4270-87D5-F239465A2D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27942A-A7D1-4B85-B740-12EACA9AD61C}">
      <dgm:prSet/>
      <dgm:spPr/>
      <dgm:t>
        <a:bodyPr/>
        <a:lstStyle/>
        <a:p>
          <a:r>
            <a:rPr lang="es-MX" b="1" i="0">
              <a:latin typeface="+mj-lt"/>
            </a:rPr>
            <a:t>Tip:</a:t>
          </a:r>
          <a:r>
            <a:rPr lang="es-MX" b="0" i="0">
              <a:latin typeface="+mj-lt"/>
            </a:rPr>
            <a:t> Facilita la gestión de devoluciones para mejorar la experiencia del cliente.</a:t>
          </a:r>
          <a:endParaRPr lang="en-US">
            <a:latin typeface="+mj-lt"/>
          </a:endParaRPr>
        </a:p>
      </dgm:t>
    </dgm:pt>
    <dgm:pt modelId="{CC857032-5D7D-413C-B4BB-727F0C4D1895}" type="parTrans" cxnId="{F9A3E28C-7B8B-4B7A-B99F-A54AB1F135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4141C91-B4F2-457B-B510-5D41D6B5E260}" type="sibTrans" cxnId="{F9A3E28C-7B8B-4B7A-B99F-A54AB1F135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EB1BD4C-ED99-41D3-B0C0-4C618F8991E8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</a:t>
          </a:r>
          <a:r>
            <a:rPr lang="es-MX" b="0" i="0">
              <a:latin typeface="+mj-lt"/>
              <a:hlinkClick xmlns:r="http://schemas.openxmlformats.org/officeDocument/2006/relationships" r:id="rId2"/>
            </a:rPr>
            <a:t>Returnly</a:t>
          </a:r>
          <a:endParaRPr lang="en-US">
            <a:latin typeface="+mj-lt"/>
          </a:endParaRPr>
        </a:p>
      </dgm:t>
    </dgm:pt>
    <dgm:pt modelId="{7DECF08B-CE60-463C-B59D-617E37EFFD48}" type="parTrans" cxnId="{6645D9F5-756C-40EB-8088-238A8428C6E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ABA9AF-2D9D-4D4D-93E1-9A23D44BC3FF}" type="sibTrans" cxnId="{6645D9F5-756C-40EB-8088-238A8428C6E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7ED44E7-BDE2-468A-908C-FB6C73821F17}">
      <dgm:prSet/>
      <dgm:spPr/>
      <dgm:t>
        <a:bodyPr/>
        <a:lstStyle/>
        <a:p>
          <a:r>
            <a:rPr lang="es-MX" b="1" i="0">
              <a:latin typeface="+mj-lt"/>
            </a:rPr>
            <a:t>Uso de Tecnologías Móviles:</a:t>
          </a:r>
          <a:endParaRPr lang="en-US">
            <a:latin typeface="+mj-lt"/>
          </a:endParaRPr>
        </a:p>
      </dgm:t>
    </dgm:pt>
    <dgm:pt modelId="{7203B3B1-6CB2-4051-8B95-68222022203C}" type="parTrans" cxnId="{97AD208F-8ADC-4562-9F8A-D6770AD9F9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49BC24-8F51-405A-9080-4AB5FC7B4EE5}" type="sibTrans" cxnId="{97AD208F-8ADC-4562-9F8A-D6770AD9F9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4D7B69-D392-425F-9AE8-E4BC9CC588F3}">
      <dgm:prSet/>
      <dgm:spPr/>
      <dgm:t>
        <a:bodyPr/>
        <a:lstStyle/>
        <a:p>
          <a:r>
            <a:rPr lang="es-MX" b="1" i="0">
              <a:latin typeface="+mj-lt"/>
            </a:rPr>
            <a:t>Tip:</a:t>
          </a:r>
          <a:r>
            <a:rPr lang="es-MX" b="0" i="0">
              <a:latin typeface="+mj-lt"/>
            </a:rPr>
            <a:t> Emplea dispositivos móviles para la gestión de inventario y seguimiento de pedidos.</a:t>
          </a:r>
          <a:endParaRPr lang="en-US">
            <a:latin typeface="+mj-lt"/>
          </a:endParaRPr>
        </a:p>
      </dgm:t>
    </dgm:pt>
    <dgm:pt modelId="{A3085CC0-2987-475C-9AD2-04F86D7C091B}" type="parTrans" cxnId="{F5B96385-1978-4A03-AD64-D9C3F34AE12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239091-2BD3-40CF-BEE6-D082620986E4}" type="sibTrans" cxnId="{F5B96385-1978-4A03-AD64-D9C3F34AE12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A4EEBC-7557-48EF-B4CD-6357C5555A1C}">
      <dgm:prSet/>
      <dgm:spPr/>
      <dgm:t>
        <a:bodyPr/>
        <a:lstStyle/>
        <a:p>
          <a:r>
            <a:rPr lang="es-MX" b="1" i="0">
              <a:latin typeface="+mj-lt"/>
            </a:rPr>
            <a:t>Ejemplo:</a:t>
          </a:r>
          <a:r>
            <a:rPr lang="es-MX" b="0" i="0">
              <a:latin typeface="+mj-lt"/>
            </a:rPr>
            <a:t> </a:t>
          </a:r>
          <a:r>
            <a:rPr lang="es-MX" b="0" i="0">
              <a:latin typeface="+mj-lt"/>
              <a:hlinkClick xmlns:r="http://schemas.openxmlformats.org/officeDocument/2006/relationships" r:id="rId3"/>
            </a:rPr>
            <a:t>HandiFox</a:t>
          </a:r>
          <a:endParaRPr lang="en-US">
            <a:latin typeface="+mj-lt"/>
          </a:endParaRPr>
        </a:p>
      </dgm:t>
    </dgm:pt>
    <dgm:pt modelId="{A5883E9F-ABEC-4C69-8E7A-AFFD8EB9DC2F}" type="parTrans" cxnId="{F1F9610B-D03F-4117-AC50-236D35B47F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2F09FE1-944A-47CB-859F-E9ED2D17CEF9}" type="sibTrans" cxnId="{F1F9610B-D03F-4117-AC50-236D35B47F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913DD-B1B5-4849-AF9D-1805A098D729}" type="pres">
      <dgm:prSet presAssocID="{8C0487A3-9274-462A-AFC6-2820C9C03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07164-60D7-4758-9C16-61D658D0DC69}" type="pres">
      <dgm:prSet presAssocID="{27224A82-D8AB-490E-95EB-85A0548706FF}" presName="composite" presStyleCnt="0"/>
      <dgm:spPr/>
    </dgm:pt>
    <dgm:pt modelId="{E2E84D37-DF69-4A43-8B42-8E66FA4CA75F}" type="pres">
      <dgm:prSet presAssocID="{27224A82-D8AB-490E-95EB-85A0548706F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01743-E099-4EA6-95A1-948026C23BD7}" type="pres">
      <dgm:prSet presAssocID="{27224A82-D8AB-490E-95EB-85A0548706F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21A97-8CC3-4F90-8222-1B5ADD8B843B}" type="pres">
      <dgm:prSet presAssocID="{89DF1C02-2E23-4862-918E-86B9814ABFD7}" presName="space" presStyleCnt="0"/>
      <dgm:spPr/>
    </dgm:pt>
    <dgm:pt modelId="{A5634D78-A4C4-4E97-A64D-C7E76E754526}" type="pres">
      <dgm:prSet presAssocID="{230621F4-7F90-4B73-858E-C9616A6CE7D0}" presName="composite" presStyleCnt="0"/>
      <dgm:spPr/>
    </dgm:pt>
    <dgm:pt modelId="{0030449B-8239-4623-A5F3-2E41B4F01A86}" type="pres">
      <dgm:prSet presAssocID="{230621F4-7F90-4B73-858E-C9616A6CE7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D338-4831-4428-8C98-A1C3F10DD1F3}" type="pres">
      <dgm:prSet presAssocID="{230621F4-7F90-4B73-858E-C9616A6CE7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178E6-C6C7-480F-A69E-EF5A7631A710}" type="pres">
      <dgm:prSet presAssocID="{3C2C987B-ECDE-4FA2-BEF3-418F924E597D}" presName="space" presStyleCnt="0"/>
      <dgm:spPr/>
    </dgm:pt>
    <dgm:pt modelId="{4D1E7C8D-B63D-436A-BDFC-B760796AD649}" type="pres">
      <dgm:prSet presAssocID="{87ED44E7-BDE2-468A-908C-FB6C73821F17}" presName="composite" presStyleCnt="0"/>
      <dgm:spPr/>
    </dgm:pt>
    <dgm:pt modelId="{82AEA197-540B-4823-BF79-2E1DF5846B3E}" type="pres">
      <dgm:prSet presAssocID="{87ED44E7-BDE2-468A-908C-FB6C73821F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FB55B-E7B3-4061-9616-F9FBB0CB78A6}" type="pres">
      <dgm:prSet presAssocID="{87ED44E7-BDE2-468A-908C-FB6C73821F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85369-A0F7-478C-8467-C17B2E7EAB56}" type="presOf" srcId="{230621F4-7F90-4B73-858E-C9616A6CE7D0}" destId="{0030449B-8239-4623-A5F3-2E41B4F01A86}" srcOrd="0" destOrd="0" presId="urn:microsoft.com/office/officeart/2005/8/layout/hList1"/>
    <dgm:cxn modelId="{1E003E41-58F1-4BAB-A525-DCFC4CF1C5AF}" type="presOf" srcId="{8C0487A3-9274-462A-AFC6-2820C9C03BF4}" destId="{D0E913DD-B1B5-4849-AF9D-1805A098D729}" srcOrd="0" destOrd="0" presId="urn:microsoft.com/office/officeart/2005/8/layout/hList1"/>
    <dgm:cxn modelId="{1E5F1F2F-3B0F-4EEF-AF20-3AAC75E5F763}" type="presOf" srcId="{87ED44E7-BDE2-468A-908C-FB6C73821F17}" destId="{82AEA197-540B-4823-BF79-2E1DF5846B3E}" srcOrd="0" destOrd="0" presId="urn:microsoft.com/office/officeart/2005/8/layout/hList1"/>
    <dgm:cxn modelId="{7A976EDC-FADC-4C82-AF7B-D0BEF67A6782}" type="presOf" srcId="{BC27942A-A7D1-4B85-B740-12EACA9AD61C}" destId="{9ABFD338-4831-4428-8C98-A1C3F10DD1F3}" srcOrd="0" destOrd="0" presId="urn:microsoft.com/office/officeart/2005/8/layout/hList1"/>
    <dgm:cxn modelId="{6645D9F5-756C-40EB-8088-238A8428C6E9}" srcId="{230621F4-7F90-4B73-858E-C9616A6CE7D0}" destId="{7EB1BD4C-ED99-41D3-B0C0-4C618F8991E8}" srcOrd="1" destOrd="0" parTransId="{7DECF08B-CE60-463C-B59D-617E37EFFD48}" sibTransId="{65ABA9AF-2D9D-4D4D-93E1-9A23D44BC3FF}"/>
    <dgm:cxn modelId="{FB4E1181-DF1E-4D7A-8885-5C328E7DBF00}" type="presOf" srcId="{55C88F3C-2401-4C2A-88B3-AC9B9C45C7F2}" destId="{49601743-E099-4EA6-95A1-948026C23BD7}" srcOrd="0" destOrd="0" presId="urn:microsoft.com/office/officeart/2005/8/layout/hList1"/>
    <dgm:cxn modelId="{97D246E1-E442-4AD4-A437-8801E1B1B10D}" type="presOf" srcId="{7FCA10A1-F492-4BCC-903A-B1C3B1AE6278}" destId="{49601743-E099-4EA6-95A1-948026C23BD7}" srcOrd="0" destOrd="1" presId="urn:microsoft.com/office/officeart/2005/8/layout/hList1"/>
    <dgm:cxn modelId="{216760DD-EC1F-456C-9B93-AA56B70FA4DE}" type="presOf" srcId="{27224A82-D8AB-490E-95EB-85A0548706FF}" destId="{E2E84D37-DF69-4A43-8B42-8E66FA4CA75F}" srcOrd="0" destOrd="0" presId="urn:microsoft.com/office/officeart/2005/8/layout/hList1"/>
    <dgm:cxn modelId="{F1F9610B-D03F-4117-AC50-236D35B47FB8}" srcId="{87ED44E7-BDE2-468A-908C-FB6C73821F17}" destId="{CEA4EEBC-7557-48EF-B4CD-6357C5555A1C}" srcOrd="1" destOrd="0" parTransId="{A5883E9F-ABEC-4C69-8E7A-AFFD8EB9DC2F}" sibTransId="{62F09FE1-944A-47CB-859F-E9ED2D17CEF9}"/>
    <dgm:cxn modelId="{F9A3E28C-7B8B-4B7A-B99F-A54AB1F1352A}" srcId="{230621F4-7F90-4B73-858E-C9616A6CE7D0}" destId="{BC27942A-A7D1-4B85-B740-12EACA9AD61C}" srcOrd="0" destOrd="0" parTransId="{CC857032-5D7D-413C-B4BB-727F0C4D1895}" sibTransId="{34141C91-B4F2-457B-B510-5D41D6B5E260}"/>
    <dgm:cxn modelId="{F5B96385-1978-4A03-AD64-D9C3F34AE12E}" srcId="{87ED44E7-BDE2-468A-908C-FB6C73821F17}" destId="{404D7B69-D392-425F-9AE8-E4BC9CC588F3}" srcOrd="0" destOrd="0" parTransId="{A3085CC0-2987-475C-9AD2-04F86D7C091B}" sibTransId="{86239091-2BD3-40CF-BEE6-D082620986E4}"/>
    <dgm:cxn modelId="{29B3C440-243F-433B-B447-6883972173AC}" srcId="{8C0487A3-9274-462A-AFC6-2820C9C03BF4}" destId="{27224A82-D8AB-490E-95EB-85A0548706FF}" srcOrd="0" destOrd="0" parTransId="{34DF5F99-096C-4335-A2E7-E361284A8D62}" sibTransId="{89DF1C02-2E23-4862-918E-86B9814ABFD7}"/>
    <dgm:cxn modelId="{8E00D8EA-377F-4F12-A80C-B68382C8DC56}" type="presOf" srcId="{404D7B69-D392-425F-9AE8-E4BC9CC588F3}" destId="{42AFB55B-E7B3-4061-9616-F9FBB0CB78A6}" srcOrd="0" destOrd="0" presId="urn:microsoft.com/office/officeart/2005/8/layout/hList1"/>
    <dgm:cxn modelId="{F5B377AB-10EF-4702-AEDE-61761AAF850D}" srcId="{27224A82-D8AB-490E-95EB-85A0548706FF}" destId="{55C88F3C-2401-4C2A-88B3-AC9B9C45C7F2}" srcOrd="0" destOrd="0" parTransId="{5781F5FC-EE3D-46E4-BC96-35E138DC65E8}" sibTransId="{3A2D1974-D41D-4C12-9802-BE64FB9807DF}"/>
    <dgm:cxn modelId="{97AD208F-8ADC-4562-9F8A-D6770AD9F928}" srcId="{8C0487A3-9274-462A-AFC6-2820C9C03BF4}" destId="{87ED44E7-BDE2-468A-908C-FB6C73821F17}" srcOrd="2" destOrd="0" parTransId="{7203B3B1-6CB2-4051-8B95-68222022203C}" sibTransId="{FB49BC24-8F51-405A-9080-4AB5FC7B4EE5}"/>
    <dgm:cxn modelId="{D8F8D4C9-CAB4-44DF-B5C6-4E28D55BE77E}" type="presOf" srcId="{7EB1BD4C-ED99-41D3-B0C0-4C618F8991E8}" destId="{9ABFD338-4831-4428-8C98-A1C3F10DD1F3}" srcOrd="0" destOrd="1" presId="urn:microsoft.com/office/officeart/2005/8/layout/hList1"/>
    <dgm:cxn modelId="{DB0BD29C-E5CD-4E74-93A3-748F04BA23BC}" srcId="{27224A82-D8AB-490E-95EB-85A0548706FF}" destId="{7FCA10A1-F492-4BCC-903A-B1C3B1AE6278}" srcOrd="1" destOrd="0" parTransId="{BA5244C8-8D67-4927-B40D-D3357FE54347}" sibTransId="{BAD7F648-401A-44D0-870F-610DE5BE4361}"/>
    <dgm:cxn modelId="{1E031519-850A-43F6-AF30-8D783531B34F}" type="presOf" srcId="{CEA4EEBC-7557-48EF-B4CD-6357C5555A1C}" destId="{42AFB55B-E7B3-4061-9616-F9FBB0CB78A6}" srcOrd="0" destOrd="1" presId="urn:microsoft.com/office/officeart/2005/8/layout/hList1"/>
    <dgm:cxn modelId="{BD623739-1FB4-4270-87D5-F239465A2D84}" srcId="{8C0487A3-9274-462A-AFC6-2820C9C03BF4}" destId="{230621F4-7F90-4B73-858E-C9616A6CE7D0}" srcOrd="1" destOrd="0" parTransId="{0D4223CD-A116-4A33-94B7-703617441F3A}" sibTransId="{3C2C987B-ECDE-4FA2-BEF3-418F924E597D}"/>
    <dgm:cxn modelId="{188A2190-63FB-46B3-B8C7-277C3E6CAABC}" type="presParOf" srcId="{D0E913DD-B1B5-4849-AF9D-1805A098D729}" destId="{7C807164-60D7-4758-9C16-61D658D0DC69}" srcOrd="0" destOrd="0" presId="urn:microsoft.com/office/officeart/2005/8/layout/hList1"/>
    <dgm:cxn modelId="{CE24B315-36A7-4B74-82BB-2B869DDB7318}" type="presParOf" srcId="{7C807164-60D7-4758-9C16-61D658D0DC69}" destId="{E2E84D37-DF69-4A43-8B42-8E66FA4CA75F}" srcOrd="0" destOrd="0" presId="urn:microsoft.com/office/officeart/2005/8/layout/hList1"/>
    <dgm:cxn modelId="{18FE67B5-CC3B-458B-BA4D-66A5BD99F90C}" type="presParOf" srcId="{7C807164-60D7-4758-9C16-61D658D0DC69}" destId="{49601743-E099-4EA6-95A1-948026C23BD7}" srcOrd="1" destOrd="0" presId="urn:microsoft.com/office/officeart/2005/8/layout/hList1"/>
    <dgm:cxn modelId="{0EEB73A2-54A7-4192-86C1-9FAA0616EB44}" type="presParOf" srcId="{D0E913DD-B1B5-4849-AF9D-1805A098D729}" destId="{43621A97-8CC3-4F90-8222-1B5ADD8B843B}" srcOrd="1" destOrd="0" presId="urn:microsoft.com/office/officeart/2005/8/layout/hList1"/>
    <dgm:cxn modelId="{96F642AE-5FC8-4B70-9F60-A56005EC901B}" type="presParOf" srcId="{D0E913DD-B1B5-4849-AF9D-1805A098D729}" destId="{A5634D78-A4C4-4E97-A64D-C7E76E754526}" srcOrd="2" destOrd="0" presId="urn:microsoft.com/office/officeart/2005/8/layout/hList1"/>
    <dgm:cxn modelId="{C11E077C-6302-436A-A4F6-1C14BEBE5D87}" type="presParOf" srcId="{A5634D78-A4C4-4E97-A64D-C7E76E754526}" destId="{0030449B-8239-4623-A5F3-2E41B4F01A86}" srcOrd="0" destOrd="0" presId="urn:microsoft.com/office/officeart/2005/8/layout/hList1"/>
    <dgm:cxn modelId="{42ABDDAF-20CE-4B7A-874E-93D4276CDD06}" type="presParOf" srcId="{A5634D78-A4C4-4E97-A64D-C7E76E754526}" destId="{9ABFD338-4831-4428-8C98-A1C3F10DD1F3}" srcOrd="1" destOrd="0" presId="urn:microsoft.com/office/officeart/2005/8/layout/hList1"/>
    <dgm:cxn modelId="{EE5857E0-C990-4C3E-92FB-31991F412CFA}" type="presParOf" srcId="{D0E913DD-B1B5-4849-AF9D-1805A098D729}" destId="{135178E6-C6C7-480F-A69E-EF5A7631A710}" srcOrd="3" destOrd="0" presId="urn:microsoft.com/office/officeart/2005/8/layout/hList1"/>
    <dgm:cxn modelId="{FDF92A1C-17D1-47D2-A5FE-08336E73E805}" type="presParOf" srcId="{D0E913DD-B1B5-4849-AF9D-1805A098D729}" destId="{4D1E7C8D-B63D-436A-BDFC-B760796AD649}" srcOrd="4" destOrd="0" presId="urn:microsoft.com/office/officeart/2005/8/layout/hList1"/>
    <dgm:cxn modelId="{E2724AC0-D75E-452A-8FF1-FEB6552D7255}" type="presParOf" srcId="{4D1E7C8D-B63D-436A-BDFC-B760796AD649}" destId="{82AEA197-540B-4823-BF79-2E1DF5846B3E}" srcOrd="0" destOrd="0" presId="urn:microsoft.com/office/officeart/2005/8/layout/hList1"/>
    <dgm:cxn modelId="{A7B387C5-1118-4E0F-8D11-3BE74EC68EC5}" type="presParOf" srcId="{4D1E7C8D-B63D-436A-BDFC-B760796AD649}" destId="{42AFB55B-E7B3-4061-9616-F9FBB0CB78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8A003-C99F-4C89-8452-11F579261E2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6757-DFD5-4EB4-BE51-FC8A458A95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05-12-2023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697B5000-DF89-1B4D-0A6F-9BCA71B7E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56" b="3975"/>
          <a:stretch/>
        </p:blipFill>
        <p:spPr>
          <a:xfrm>
            <a:off x="20" y="-347859"/>
            <a:ext cx="12191980" cy="6857990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uadroTexto 4">
            <a:extLst>
              <a:ext uri="{FF2B5EF4-FFF2-40B4-BE49-F238E27FC236}">
                <a16:creationId xmlns="" xmlns:a16="http://schemas.microsoft.com/office/drawing/2014/main" id="{EEB90055-1F1F-3E38-F8E5-68F06FD8B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820310"/>
              </p:ext>
            </p:extLst>
          </p:nvPr>
        </p:nvGraphicFramePr>
        <p:xfrm>
          <a:off x="838200" y="17560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39A6069-FE17-DD0C-8FAF-B17864F11F8D}"/>
              </a:ext>
            </a:extLst>
          </p:cNvPr>
          <p:cNvSpPr txBox="1"/>
          <p:nvPr/>
        </p:nvSpPr>
        <p:spPr>
          <a:xfrm>
            <a:off x="838200" y="42455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b="1" dirty="0">
                <a:latin typeface="+mj-lt"/>
              </a:rPr>
              <a:t>Logística para tu eCommerce</a:t>
            </a:r>
          </a:p>
        </p:txBody>
      </p:sp>
    </p:spTree>
    <p:extLst>
      <p:ext uri="{BB962C8B-B14F-4D97-AF65-F5344CB8AC3E}">
        <p14:creationId xmlns:p14="http://schemas.microsoft.com/office/powerpoint/2010/main" val="128484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9867E8-8398-6363-D00B-205507605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537" b="20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uadroTexto 4">
            <a:extLst>
              <a:ext uri="{FF2B5EF4-FFF2-40B4-BE49-F238E27FC236}">
                <a16:creationId xmlns="" xmlns:a16="http://schemas.microsoft.com/office/drawing/2014/main" id="{1F1F2FA5-149F-35E0-8858-C73D53CFC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2372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26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pic>
        <p:nvPicPr>
          <p:cNvPr id="28" name="Picture 27" descr="Fondo con diseño tecnológico">
            <a:extLst>
              <a:ext uri="{FF2B5EF4-FFF2-40B4-BE49-F238E27FC236}">
                <a16:creationId xmlns="" xmlns:a16="http://schemas.microsoft.com/office/drawing/2014/main" id="{113847C9-519D-A7F7-5D2D-36B446113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3" r="31138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A1A07F5-5351-A0EC-548D-002925DECC80}"/>
              </a:ext>
            </a:extLst>
          </p:cNvPr>
          <p:cNvSpPr txBox="1"/>
          <p:nvPr/>
        </p:nvSpPr>
        <p:spPr>
          <a:xfrm>
            <a:off x="6115317" y="405685"/>
            <a:ext cx="5464968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374151"/>
                </a:solidFill>
                <a:latin typeface="+mj-lt"/>
                <a:ea typeface="+mj-ea"/>
                <a:cs typeface="+mj-cs"/>
              </a:rPr>
              <a:t>Chat GP3: AI Generativa para marketing digital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D77C671-41EB-AD89-1ED2-AD3E7B8925F6}"/>
              </a:ext>
            </a:extLst>
          </p:cNvPr>
          <p:cNvSpPr txBox="1"/>
          <p:nvPr/>
        </p:nvSpPr>
        <p:spPr>
          <a:xfrm>
            <a:off x="6224131" y="177319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</a:rPr>
              <a:t>Una inteligencia artificial generativa es un tipo de sistema de IA capaz de generar respuestas en distintos formatos a indicaciones escritas o PROMPTS</a:t>
            </a:r>
          </a:p>
        </p:txBody>
      </p:sp>
    </p:spTree>
    <p:extLst>
      <p:ext uri="{BB962C8B-B14F-4D97-AF65-F5344CB8AC3E}">
        <p14:creationId xmlns:p14="http://schemas.microsoft.com/office/powerpoint/2010/main" val="177199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Background">
            <a:extLst>
              <a:ext uri="{FF2B5EF4-FFF2-40B4-BE49-F238E27FC236}">
                <a16:creationId xmlns="" xmlns:a16="http://schemas.microsoft.com/office/drawing/2014/main" id="{FE1EC756-41E9-4FD6-AD48-EF46A2813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66F6371-9EA5-9354-29DC-1D07B921F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="" xmlns:a16="http://schemas.microsoft.com/office/drawing/2014/main" id="{B5A5DE24-6739-D497-828B-80B81B25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2" y="2612991"/>
            <a:ext cx="5804955" cy="32652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C02BD09-60C5-2472-E706-E3AC2022028E}"/>
              </a:ext>
            </a:extLst>
          </p:cNvPr>
          <p:cNvSpPr txBox="1"/>
          <p:nvPr/>
        </p:nvSpPr>
        <p:spPr>
          <a:xfrm>
            <a:off x="6833419" y="2357888"/>
            <a:ext cx="4622460" cy="390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</a:rPr>
              <a:t>TECNOLOGÍAS DE PROPÓSITO GENERAL Las Tecnologías de propósito general (GPT por su nombre en inglés) son las que tienen el </a:t>
            </a:r>
            <a:r>
              <a:rPr lang="en-US" sz="2400" dirty="0">
                <a:solidFill>
                  <a:srgbClr val="374151"/>
                </a:solidFill>
              </a:rPr>
              <a:t>potencial de impactar toda la economía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F58EF88-0581-4EB2-F517-0315CE284786}"/>
              </a:ext>
            </a:extLst>
          </p:cNvPr>
          <p:cNvSpPr txBox="1"/>
          <p:nvPr/>
        </p:nvSpPr>
        <p:spPr>
          <a:xfrm>
            <a:off x="835741" y="979722"/>
            <a:ext cx="981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374151"/>
                </a:solidFill>
                <a:latin typeface="+mj-lt"/>
              </a:rPr>
              <a:t>Una revolución como lo fue Internet y los smartphones</a:t>
            </a:r>
          </a:p>
        </p:txBody>
      </p:sp>
    </p:spTree>
    <p:extLst>
      <p:ext uri="{BB962C8B-B14F-4D97-AF65-F5344CB8AC3E}">
        <p14:creationId xmlns:p14="http://schemas.microsoft.com/office/powerpoint/2010/main" val="419888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Background">
            <a:extLst>
              <a:ext uri="{FF2B5EF4-FFF2-40B4-BE49-F238E27FC236}">
                <a16:creationId xmlns="" xmlns:a16="http://schemas.microsoft.com/office/drawing/2014/main" id="{FE1EC756-41E9-4FD6-AD48-EF46A2813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66F6371-9EA5-9354-29DC-1D07B921F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048525D-EF5D-9FB2-B96C-B62E90FEBCE0}"/>
              </a:ext>
            </a:extLst>
          </p:cNvPr>
          <p:cNvSpPr txBox="1"/>
          <p:nvPr/>
        </p:nvSpPr>
        <p:spPr>
          <a:xfrm>
            <a:off x="761995" y="307447"/>
            <a:ext cx="10693884" cy="110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374151"/>
                </a:solidFill>
                <a:latin typeface="+mj-lt"/>
                <a:ea typeface="+mj-ea"/>
                <a:cs typeface="+mj-cs"/>
              </a:rPr>
              <a:t>IA GENERATIVA DE TEXTO 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="" xmlns:a16="http://schemas.microsoft.com/office/drawing/2014/main" id="{E4255536-E79A-F35C-6870-8EC5CEC7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2" y="2436697"/>
            <a:ext cx="5804955" cy="36178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E468569-874A-ACFE-F0F9-61A7475B57F3}"/>
              </a:ext>
            </a:extLst>
          </p:cNvPr>
          <p:cNvSpPr txBox="1"/>
          <p:nvPr/>
        </p:nvSpPr>
        <p:spPr>
          <a:xfrm>
            <a:off x="7013529" y="1724826"/>
            <a:ext cx="4265370" cy="390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</a:rPr>
              <a:t>C</a:t>
            </a:r>
            <a:r>
              <a:rPr lang="en-US" sz="2000" dirty="0">
                <a:solidFill>
                  <a:srgbClr val="374151"/>
                </a:solidFill>
                <a:latin typeface="+mj-lt"/>
              </a:rPr>
              <a:t>hatGPT, Bard, Bing, Claude 2, entre otras. Use el ejemplo “dame ideas nuevas de negocio”.</a:t>
            </a:r>
          </a:p>
        </p:txBody>
      </p:sp>
    </p:spTree>
    <p:extLst>
      <p:ext uri="{BB962C8B-B14F-4D97-AF65-F5344CB8AC3E}">
        <p14:creationId xmlns:p14="http://schemas.microsoft.com/office/powerpoint/2010/main" val="80320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Background">
            <a:extLst>
              <a:ext uri="{FF2B5EF4-FFF2-40B4-BE49-F238E27FC236}">
                <a16:creationId xmlns="" xmlns:a16="http://schemas.microsoft.com/office/drawing/2014/main" id="{649C91A9-84E7-4BF0-9026-62F01380D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79AB356-63DE-C241-B540-8F48526966BA}"/>
              </a:ext>
            </a:extLst>
          </p:cNvPr>
          <p:cNvSpPr txBox="1"/>
          <p:nvPr/>
        </p:nvSpPr>
        <p:spPr>
          <a:xfrm>
            <a:off x="761802" y="762001"/>
            <a:ext cx="4080362" cy="170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374151"/>
                </a:solidFill>
                <a:latin typeface="+mj-lt"/>
                <a:ea typeface="+mj-ea"/>
                <a:cs typeface="+mj-cs"/>
              </a:rPr>
              <a:t>ESTRUCTURA DE UN PROMPT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4712CC5-99D5-84E1-F43B-D4AD3351035C}"/>
              </a:ext>
            </a:extLst>
          </p:cNvPr>
          <p:cNvSpPr txBox="1"/>
          <p:nvPr/>
        </p:nvSpPr>
        <p:spPr>
          <a:xfrm>
            <a:off x="761803" y="2470244"/>
            <a:ext cx="4080361" cy="376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74151"/>
                </a:solidFill>
              </a:rPr>
              <a:t>1. Contexto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74151"/>
                </a:solidFill>
              </a:rPr>
              <a:t>2. Tarea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74151"/>
                </a:solidFill>
              </a:rPr>
              <a:t>3. Instrucción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74151"/>
                </a:solidFill>
              </a:rPr>
              <a:t>4. Aclarar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374151"/>
                </a:solidFill>
              </a:rPr>
              <a:t>5. Rectificar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47378D-AD27-45D0-8C1C-5B1098DCC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="" xmlns:a16="http://schemas.microsoft.com/office/drawing/2014/main" id="{EFF5BD3A-DAE9-2658-E0A0-C4594569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"/>
          <a:stretch/>
        </p:blipFill>
        <p:spPr>
          <a:xfrm>
            <a:off x="6184490" y="1015276"/>
            <a:ext cx="5245707" cy="48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=""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8010EB1-7EAE-2E53-DC35-5E8B884B40B1}"/>
              </a:ext>
            </a:extLst>
          </p:cNvPr>
          <p:cNvSpPr txBox="1"/>
          <p:nvPr/>
        </p:nvSpPr>
        <p:spPr>
          <a:xfrm>
            <a:off x="910073" y="911273"/>
            <a:ext cx="4291191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374151"/>
                </a:solidFill>
              </a:rPr>
              <a:t>CADENA DE  PROMPT</a:t>
            </a: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="" xmlns:a16="http://schemas.microsoft.com/office/drawing/2014/main" id="{E392E815-4B36-06D0-060F-3DE22863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74" y="1952755"/>
            <a:ext cx="7221990" cy="38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66E40D3-145E-1114-A03E-0A18DBAA9A07}"/>
              </a:ext>
            </a:extLst>
          </p:cNvPr>
          <p:cNvSpPr txBox="1"/>
          <p:nvPr/>
        </p:nvSpPr>
        <p:spPr>
          <a:xfrm>
            <a:off x="1238864" y="1720840"/>
            <a:ext cx="958645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374151"/>
                </a:solidFill>
                <a:latin typeface="+mj-lt"/>
              </a:rPr>
              <a:t>GENERACIÓN DE CONTENIDO: REDACCIÓN DE ARTÍCULOS, IDEAS PARA REPORTAJES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Ejemplo Práctico: Utilizar ChatGPT para redactar un artículo sobre el impacto del teletrabajo en la industria tecnológica. 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El prompt podría ser: "Escribe un artículo de 500 palabras sobre cómo el teletrabajo está influyendo en la cultura laboral de las empresas tecnológicas, incluyendo estadísticas recientes y comentarios de expertos en el campo.“</a:t>
            </a: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 </a:t>
            </a: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Ideas para Reportajes: Pedir a ChatGPT que genere ideas para un reportaje sobre la sostenibilidad en la moda. El prompt sería: "Proporciona cinco ideas innovadoras para un reportaje sobre prácticas sostenibles en la industria de la moda actual</a:t>
            </a:r>
            <a:endParaRPr lang="es-CL" dirty="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5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41798F5-6504-3090-3181-045CD25C9A8B}"/>
              </a:ext>
            </a:extLst>
          </p:cNvPr>
          <p:cNvSpPr txBox="1"/>
          <p:nvPr/>
        </p:nvSpPr>
        <p:spPr>
          <a:xfrm>
            <a:off x="1140543" y="1656168"/>
            <a:ext cx="902601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374151"/>
                </a:solidFill>
                <a:latin typeface="+mj-lt"/>
              </a:rPr>
              <a:t>RESUMEN DE NOTICIAS, GENERACIÓN DE PREGUNTAS.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Resumen de Noticias: Por ejemplo, para resumir un evento de noticias reciente, como una conferencia de tecnología, el prompt sería: "Resume los puntos clave y las innovaciones presentadas en la Conferencia de Tecnología XYZ 2023.“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Generación de Preguntas para Entrevistas: Crear un set de preguntas para una entrevista con un político sobre políticas ambientales.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 El prompt podría ser: "Genera una lista de 10 preguntas críticas para una entrevista con el Ministro de Medio Ambiente sobre las nuevas políticas de cambio climático.</a:t>
            </a:r>
            <a:endParaRPr lang="es-CL" dirty="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01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B6D6401-208B-A6CA-1EBD-5603438FFC03}"/>
              </a:ext>
            </a:extLst>
          </p:cNvPr>
          <p:cNvSpPr txBox="1"/>
          <p:nvPr/>
        </p:nvSpPr>
        <p:spPr>
          <a:xfrm>
            <a:off x="707923" y="1614296"/>
            <a:ext cx="1027470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374151"/>
                </a:solidFill>
                <a:latin typeface="+mj-lt"/>
              </a:rPr>
              <a:t>CREAR PROMPTS ESPECÍFICOS PARA OBTENER INFORMACIÓN DETALLADA 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Ejemplo: Para obtener detalles sobre un tema específico, como el uso de energías renovables en ciudades inteligentes, el prompt podría ser: "Describe en detalle cómo las energías renovables están siendo integradas en el diseño y funcionamiento de las ciudades inteligentes modernas, con ejemplos específicos y estadísticas recientes.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Uso de Prompts para Generar Enfoques Únicos en Temas Comunes: para un tema común como la dieta y la salud, un prompt único podría ser: "Analiza cómo las tendencias en dietas basadas en plantas están influenciando la industria de restaurantes en grandes ciudades, incluyendo reacciones de chefs reconocidos y cambios en los menús."</a:t>
            </a:r>
            <a:endParaRPr lang="es-CL" dirty="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9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Módulo: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“</a:t>
            </a:r>
            <a:r>
              <a:rPr lang="es-CL" sz="1800" kern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ELEMENTOS PRÁCTICOS DE COMERCIO ELECTRÓNICO”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5145F3-8A61-E32D-9084-F9437BF44E7D}"/>
              </a:ext>
            </a:extLst>
          </p:cNvPr>
          <p:cNvSpPr txBox="1"/>
          <p:nvPr/>
        </p:nvSpPr>
        <p:spPr>
          <a:xfrm>
            <a:off x="629263" y="1336119"/>
            <a:ext cx="105500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374151"/>
                </a:solidFill>
                <a:latin typeface="+mj-lt"/>
              </a:rPr>
              <a:t>EJEMPLOS DE CADENA DE PROMPTS Prompt: 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"Describe las tendencias actuales en la política de energías renovables.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" Prompt: "Genera un titular impactante para un artículo sobre la última política de energía renovable implementada en [País].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" Prompt: "Escribe tres subtítulos que aborden los beneficios, los desafíos y el impacto global de esta política." 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Prompt: "Identifica palabras clave relevantes para un artículo sobre energías renovables.“</a:t>
            </a: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 </a:t>
            </a: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Prompt: "Propón preguntas clave para entrevistar a un experto en energía renovable sobre esta política.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" Prompt: "Combina la información anterior para esbozar un artículo detallado sobre la nueva política de energías renovables en [País].</a:t>
            </a:r>
          </a:p>
          <a:p>
            <a:endParaRPr lang="es-MX" dirty="0">
              <a:solidFill>
                <a:srgbClr val="374151"/>
              </a:solidFill>
              <a:latin typeface="+mj-lt"/>
            </a:endParaRPr>
          </a:p>
          <a:p>
            <a:r>
              <a:rPr lang="es-MX" dirty="0">
                <a:solidFill>
                  <a:srgbClr val="374151"/>
                </a:solidFill>
                <a:latin typeface="+mj-lt"/>
              </a:rPr>
              <a:t>" Prompt: "Reescribe este esbozo en un estilo informativo pero accesible, adecuado para un público general."</a:t>
            </a:r>
            <a:endParaRPr lang="es-CL" dirty="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39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B2429E2-82B9-7A97-7894-FE2F4C6473A2}"/>
              </a:ext>
            </a:extLst>
          </p:cNvPr>
          <p:cNvSpPr txBox="1"/>
          <p:nvPr/>
        </p:nvSpPr>
        <p:spPr>
          <a:xfrm>
            <a:off x="1160206" y="1593782"/>
            <a:ext cx="839674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374151"/>
                </a:solidFill>
              </a:rPr>
              <a:t>EJEMPLOS DE CADENA DE PROMPTS Prompt: </a:t>
            </a:r>
          </a:p>
          <a:p>
            <a:endParaRPr lang="es-MX" dirty="0">
              <a:solidFill>
                <a:srgbClr val="374151"/>
              </a:solidFill>
            </a:endParaRP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Presenta un resumen general sobre el impacto del cambio climático en la economía global.</a:t>
            </a: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Prompt: "Elabora una lista de sectores económicos más afectados por el cambio climático.</a:t>
            </a: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Prompt: "Genera posibles titulares para un reportaje especial sobre el impacto del cambio climático en el sector agrícola.</a:t>
            </a: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Prompt: "Detalla cómo el cambio climático está afectando específicamente a la agricultura en [Región].</a:t>
            </a: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Prompt: "Sugiere fuentes y expertos clave para entrevistar sobre este tema.</a:t>
            </a:r>
          </a:p>
          <a:p>
            <a:pPr marL="342900" indent="-342900">
              <a:buAutoNum type="alphaUcPeriod"/>
            </a:pPr>
            <a:r>
              <a:rPr lang="es-MX" dirty="0">
                <a:solidFill>
                  <a:srgbClr val="374151"/>
                </a:solidFill>
              </a:rPr>
              <a:t>Prompt: "Escribe preguntas para una entrevista en profundidad con un climatólogo </a:t>
            </a:r>
          </a:p>
          <a:p>
            <a:r>
              <a:rPr lang="es-MX" dirty="0">
                <a:solidFill>
                  <a:srgbClr val="374151"/>
                </a:solidFill>
              </a:rPr>
              <a:t>sobre el impacto del cambio climático en la agricultura.</a:t>
            </a:r>
          </a:p>
          <a:p>
            <a:r>
              <a:rPr lang="es-MX" dirty="0">
                <a:solidFill>
                  <a:srgbClr val="374151"/>
                </a:solidFill>
              </a:rPr>
              <a:t>G. Prompt: "Propón un enfoque narrativo para un reportaje multimedia que combine datos, testimonios expertos y estudios de caso." </a:t>
            </a:r>
            <a:endParaRPr lang="es-CL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6E5C5C0-42C6-45B6-CE9E-CE04B1505BB1}"/>
              </a:ext>
            </a:extLst>
          </p:cNvPr>
          <p:cNvSpPr txBox="1"/>
          <p:nvPr/>
        </p:nvSpPr>
        <p:spPr>
          <a:xfrm>
            <a:off x="1258529" y="1119633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374151"/>
                </a:solidFill>
                <a:latin typeface="+mj-lt"/>
              </a:rPr>
              <a:t>SITIOS Y RECURSOS</a:t>
            </a:r>
          </a:p>
          <a:p>
            <a:r>
              <a:rPr lang="es-MX" sz="2800" dirty="0">
                <a:solidFill>
                  <a:srgbClr val="374151"/>
                </a:solidFill>
                <a:latin typeface="+mj-lt"/>
              </a:rPr>
              <a:t> https://limewire.com/studio/image/create-image https://firefly.adobe.com/ https://stablediffusionweb.com/ https://godmode.space/ https://www.futuretools.io/ https://supertools.therundown.ai/ https://huggingface.co/openai/whisper-large-v3 </a:t>
            </a:r>
            <a:endParaRPr lang="es-CL" sz="2800" dirty="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17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62CB01A-DBFB-37C5-DE16-7CFF0C987ED1}"/>
              </a:ext>
            </a:extLst>
          </p:cNvPr>
          <p:cNvSpPr txBox="1"/>
          <p:nvPr/>
        </p:nvSpPr>
        <p:spPr>
          <a:xfrm>
            <a:off x="594847" y="1585641"/>
            <a:ext cx="6435218" cy="1109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Ejercicio: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37415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  <a:latin typeface="+mj-lt"/>
                <a:ea typeface="+mj-ea"/>
                <a:cs typeface="+mj-cs"/>
              </a:rPr>
              <a:t>1. Crear un artículo o tutorial para promover su eCommerce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rgbClr val="37415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374151"/>
                </a:solidFill>
                <a:latin typeface="+mj-lt"/>
                <a:ea typeface="+mj-ea"/>
                <a:cs typeface="+mj-cs"/>
              </a:rPr>
              <a:t>2.   Utiliza la cadena de promts</a:t>
            </a:r>
            <a:endParaRPr lang="en-US" sz="2000" kern="1200" dirty="0">
              <a:solidFill>
                <a:srgbClr val="37415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520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="" xmlns:a16="http://schemas.microsoft.com/office/drawing/2014/main" id="{C9B88BB1-5D9B-2F8D-9BBE-2FD803926D71}"/>
              </a:ext>
            </a:extLst>
          </p:cNvPr>
          <p:cNvSpPr txBox="1"/>
          <p:nvPr/>
        </p:nvSpPr>
        <p:spPr>
          <a:xfrm>
            <a:off x="3177066" y="2045784"/>
            <a:ext cx="62066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Utilización de 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Creación de tienda online.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Estrategia de venta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Elementos claves para la logística del negocio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Asociar campaña de Redes Sociales con la tienda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Puesta en marcha de la estrategia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Identificar los elementos de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Creación de contenido a través de ChatGP3</a:t>
            </a:r>
          </a:p>
          <a:p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DDBE96B-544B-2802-CE15-910CD13B0005}"/>
              </a:ext>
            </a:extLst>
          </p:cNvPr>
          <p:cNvSpPr txBox="1"/>
          <p:nvPr/>
        </p:nvSpPr>
        <p:spPr>
          <a:xfrm>
            <a:off x="6497706" y="2387410"/>
            <a:ext cx="4176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2. Pasarelas de Pago Seguras:</a:t>
            </a:r>
          </a:p>
          <a:p>
            <a:pPr lvl="1" algn="l"/>
            <a:endParaRPr lang="es-MX" sz="1600" dirty="0">
              <a:solidFill>
                <a:srgbClr val="374151"/>
              </a:solidFill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Utiliza pasarelas de pago seguras y confiables que cumplan con los estándares de seguridad de la industria.</a:t>
            </a:r>
          </a:p>
          <a:p>
            <a:pPr lvl="1"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Integra pasarelas de pago respetadas, como Shopify Payments, PayPal, Stripe, que tienen medidas de seguridad robustas.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40D3B83-90DA-1260-1D42-245C6BC31601}"/>
              </a:ext>
            </a:extLst>
          </p:cNvPr>
          <p:cNvSpPr txBox="1"/>
          <p:nvPr/>
        </p:nvSpPr>
        <p:spPr>
          <a:xfrm>
            <a:off x="540855" y="2664409"/>
            <a:ext cx="457779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 Certificado SSL (Secure Sockets Layer):</a:t>
            </a:r>
            <a:endParaRPr lang="es-MX" sz="20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Un certificado SSL cifra la información transmitida entre el navegador del cliente y el servidor del sitio web, garantizando que los datos sensibles, como información de tarjetas de crédito, estén protegidos.</a:t>
            </a: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Asegúrate de que tu tienda tenga un certificado SSL instalado y activado</a:t>
            </a:r>
            <a:endParaRPr lang="es-CL" sz="1600" dirty="0">
              <a:latin typeface="+mj-lt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F91E518E-BBB0-0D7B-987D-FE4887EBF021}"/>
              </a:ext>
            </a:extLst>
          </p:cNvPr>
          <p:cNvCxnSpPr>
            <a:cxnSpLocks/>
          </p:cNvCxnSpPr>
          <p:nvPr/>
        </p:nvCxnSpPr>
        <p:spPr>
          <a:xfrm>
            <a:off x="5908949" y="2735591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5D7D223-9ECF-0DDE-DA2E-D7D8E46A7AE0}"/>
              </a:ext>
            </a:extLst>
          </p:cNvPr>
          <p:cNvSpPr txBox="1"/>
          <p:nvPr/>
        </p:nvSpPr>
        <p:spPr>
          <a:xfrm>
            <a:off x="882097" y="742603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dirty="0"/>
              <a:t>Aspectos de Seguridad a tener en cuenta</a:t>
            </a:r>
          </a:p>
        </p:txBody>
      </p:sp>
    </p:spTree>
    <p:extLst>
      <p:ext uri="{BB962C8B-B14F-4D97-AF65-F5344CB8AC3E}">
        <p14:creationId xmlns:p14="http://schemas.microsoft.com/office/powerpoint/2010/main" val="38444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65F9CC6-44DF-2D1F-3EB8-C2BCB18856D8}"/>
              </a:ext>
            </a:extLst>
          </p:cNvPr>
          <p:cNvSpPr txBox="1"/>
          <p:nvPr/>
        </p:nvSpPr>
        <p:spPr>
          <a:xfrm>
            <a:off x="4234075" y="2037669"/>
            <a:ext cx="363772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dirty="0">
                <a:solidFill>
                  <a:srgbClr val="374151"/>
                </a:solidFill>
                <a:latin typeface="+mj-lt"/>
              </a:rPr>
              <a:t>4. </a:t>
            </a:r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Protección contra Ataques de Fuerza Bruta: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Implementa medidas para prevenir ataques de fuerza bruta que intentan adivinar contraseñas.</a:t>
            </a:r>
          </a:p>
          <a:p>
            <a:pPr lvl="1"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Configura bloqueos temporales después de varios intentos fallidos y utiliza soluciones como CAPTCHA.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361E679-D4D7-70CD-F0EE-16E2A4F640CD}"/>
              </a:ext>
            </a:extLst>
          </p:cNvPr>
          <p:cNvSpPr txBox="1"/>
          <p:nvPr/>
        </p:nvSpPr>
        <p:spPr>
          <a:xfrm>
            <a:off x="385142" y="2037669"/>
            <a:ext cx="361038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3. Contraseñas Seguras:</a:t>
            </a:r>
            <a:endParaRPr lang="es-MX" sz="20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Fomenta el uso de contraseñas fuertes y seguras tanto para los clientes como para los </a:t>
            </a:r>
          </a:p>
          <a:p>
            <a:pPr lvl="1" algn="l"/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administradores del sitio.</a:t>
            </a: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Establece políticas de contraseñas fuertes y educación sobre seguridad para los usuarios.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D251A69D-BE53-3827-C106-4DE6DB554D4C}"/>
              </a:ext>
            </a:extLst>
          </p:cNvPr>
          <p:cNvCxnSpPr>
            <a:cxnSpLocks/>
          </p:cNvCxnSpPr>
          <p:nvPr/>
        </p:nvCxnSpPr>
        <p:spPr>
          <a:xfrm>
            <a:off x="4100032" y="1910643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1E59F52E-61A5-ECF7-2D92-8599C483DDEA}"/>
              </a:ext>
            </a:extLst>
          </p:cNvPr>
          <p:cNvCxnSpPr>
            <a:cxnSpLocks/>
          </p:cNvCxnSpPr>
          <p:nvPr/>
        </p:nvCxnSpPr>
        <p:spPr>
          <a:xfrm>
            <a:off x="8168447" y="1910643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4A03040-A37C-338D-1B06-B49EA84017CC}"/>
              </a:ext>
            </a:extLst>
          </p:cNvPr>
          <p:cNvSpPr txBox="1"/>
          <p:nvPr/>
        </p:nvSpPr>
        <p:spPr>
          <a:xfrm>
            <a:off x="8296138" y="2054235"/>
            <a:ext cx="326307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5. Protección contra Ataques de Fuerza Bruta: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Implementa medidas para prevenir ataques de fuerza bruta que </a:t>
            </a:r>
          </a:p>
          <a:p>
            <a:pPr algn="l"/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intentan adivinar contraseñas.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Configura bloqueos temporales después de varios intentos fallidos y utiliza soluciones como CAPTCHA.</a:t>
            </a:r>
          </a:p>
        </p:txBody>
      </p:sp>
    </p:spTree>
    <p:extLst>
      <p:ext uri="{BB962C8B-B14F-4D97-AF65-F5344CB8AC3E}">
        <p14:creationId xmlns:p14="http://schemas.microsoft.com/office/powerpoint/2010/main" val="150685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6C06331-EB9A-28A7-E107-FDDD5D552043}"/>
              </a:ext>
            </a:extLst>
          </p:cNvPr>
          <p:cNvSpPr txBox="1"/>
          <p:nvPr/>
        </p:nvSpPr>
        <p:spPr>
          <a:xfrm>
            <a:off x="782706" y="1816342"/>
            <a:ext cx="327245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6. Almacenamiento Seguro de Datos: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Protege la información de los clientes almacenada en tu base de datos, como números de tarjetas de crédito y datos personales.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Utiliza métodos de cifrado fuertes y cumple con las regulaciones de </a:t>
            </a:r>
            <a:r>
              <a:rPr lang="es-CL" sz="1600" b="0" i="0" dirty="0">
                <a:solidFill>
                  <a:srgbClr val="374151"/>
                </a:solidFill>
                <a:effectLst/>
                <a:latin typeface="+mj-lt"/>
              </a:rPr>
              <a:t>privacidad de datos.</a:t>
            </a: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172EBE0-E1D1-68F1-7B7D-77935A5344C3}"/>
              </a:ext>
            </a:extLst>
          </p:cNvPr>
          <p:cNvSpPr txBox="1"/>
          <p:nvPr/>
        </p:nvSpPr>
        <p:spPr>
          <a:xfrm>
            <a:off x="6096000" y="1816342"/>
            <a:ext cx="373628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7. Política de Privacidad y Términos de </a:t>
            </a:r>
          </a:p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Servicio: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Publica políticas de privacidad y términos de servicio claros que informen a los usuarios cómo se recopila, utiliza y protege su información.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Asegúrate de que los clientes acepten estas políticas al registrarse o realizar una compra.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F86CCB9B-826D-AD8B-306C-3CA0F3E24712}"/>
              </a:ext>
            </a:extLst>
          </p:cNvPr>
          <p:cNvCxnSpPr>
            <a:cxnSpLocks/>
          </p:cNvCxnSpPr>
          <p:nvPr/>
        </p:nvCxnSpPr>
        <p:spPr>
          <a:xfrm>
            <a:off x="5107195" y="1816342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5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54957FD-68BD-49AA-5B4A-D053681E65B3}"/>
              </a:ext>
            </a:extLst>
          </p:cNvPr>
          <p:cNvSpPr txBox="1"/>
          <p:nvPr/>
        </p:nvSpPr>
        <p:spPr>
          <a:xfrm>
            <a:off x="6388375" y="2189276"/>
            <a:ext cx="45943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9. Respaldo de Datos:</a:t>
            </a:r>
            <a:endParaRPr lang="es-MX" sz="20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Realiza copias de seguridad regulares de la base de datos y de todos los datos críticos del ecommerce.</a:t>
            </a: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Establece un programa de respaldo automático y almacena las copias de seguridad en ubicaciones seguras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E0116FD-2447-816F-5423-2FF74B9844E2}"/>
              </a:ext>
            </a:extLst>
          </p:cNvPr>
          <p:cNvSpPr txBox="1"/>
          <p:nvPr/>
        </p:nvSpPr>
        <p:spPr>
          <a:xfrm>
            <a:off x="894521" y="2189276"/>
            <a:ext cx="408498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8. Monitoreo de Actividades:</a:t>
            </a:r>
            <a:endParaRPr lang="es-MX" sz="20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Implementa herramientas de monitoreo de actividades para detectar actividades sospechosas o inusuales.</a:t>
            </a:r>
          </a:p>
          <a:p>
            <a:pPr lvl="1"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Utiliza soluciones de seguridad que proporcionen alertas y registros de actividad para identificar posibles amenazas.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E6708846-49C3-7491-9029-A088D94F41B4}"/>
              </a:ext>
            </a:extLst>
          </p:cNvPr>
          <p:cNvCxnSpPr>
            <a:cxnSpLocks/>
          </p:cNvCxnSpPr>
          <p:nvPr/>
        </p:nvCxnSpPr>
        <p:spPr>
          <a:xfrm>
            <a:off x="5574334" y="2323237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42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FDEADB0A-8DA6-B00C-549D-E501290A04E3}"/>
              </a:ext>
            </a:extLst>
          </p:cNvPr>
          <p:cNvCxnSpPr>
            <a:cxnSpLocks/>
          </p:cNvCxnSpPr>
          <p:nvPr/>
        </p:nvCxnSpPr>
        <p:spPr>
          <a:xfrm>
            <a:off x="5107195" y="1816342"/>
            <a:ext cx="0" cy="372484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3936370-9FAC-E055-9B0E-663192A63CF7}"/>
              </a:ext>
            </a:extLst>
          </p:cNvPr>
          <p:cNvSpPr txBox="1"/>
          <p:nvPr/>
        </p:nvSpPr>
        <p:spPr>
          <a:xfrm>
            <a:off x="544168" y="2327775"/>
            <a:ext cx="43558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10. Educación en Seguridad: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Capacita a los empleados y a los propietarios de la tienda sobre las mejores prácticas de seguridad y conciencia de amenazas.</a:t>
            </a:r>
          </a:p>
          <a:p>
            <a:pPr lvl="1"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Proporciona formación periódica sobre seguridad cibernética y cómo identificar posibles riesgos.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18F4229-3CB6-4267-E04F-954C0FB9EA42}"/>
              </a:ext>
            </a:extLst>
          </p:cNvPr>
          <p:cNvSpPr txBox="1"/>
          <p:nvPr/>
        </p:nvSpPr>
        <p:spPr>
          <a:xfrm>
            <a:off x="5970932" y="2327775"/>
            <a:ext cx="442539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374151"/>
                </a:solidFill>
                <a:effectLst/>
                <a:latin typeface="+mj-lt"/>
              </a:rPr>
              <a:t>11. Cumplimiento Normativo:</a:t>
            </a:r>
          </a:p>
          <a:p>
            <a:pPr algn="l"/>
            <a:endParaRPr lang="es-MX" sz="20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Concepto: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Asegúrate de cumplir con las regulaciones y leyes de privacidad de datos en tu región.</a:t>
            </a:r>
          </a:p>
          <a:p>
            <a:pPr lvl="1"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Acción: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Investiga y comprende las regulaciones aplicables, como el RGPD en la Unión Europea o leyes de privacidad locales.</a:t>
            </a:r>
          </a:p>
        </p:txBody>
      </p:sp>
    </p:spTree>
    <p:extLst>
      <p:ext uri="{BB962C8B-B14F-4D97-AF65-F5344CB8AC3E}">
        <p14:creationId xmlns:p14="http://schemas.microsoft.com/office/powerpoint/2010/main" val="3133341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14337</TotalTime>
  <Words>1514</Words>
  <Application>Microsoft Office PowerPoint</Application>
  <PresentationFormat>Panorámica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Söhne</vt:lpstr>
      <vt:lpstr>Times New Roman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Cuenta Microsoft</cp:lastModifiedBy>
  <cp:revision>75</cp:revision>
  <cp:lastPrinted>2023-12-05T12:57:39Z</cp:lastPrinted>
  <dcterms:created xsi:type="dcterms:W3CDTF">2022-09-01T16:31:15Z</dcterms:created>
  <dcterms:modified xsi:type="dcterms:W3CDTF">2023-12-05T13:15:00Z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