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316" r:id="rId3"/>
    <p:sldId id="261" r:id="rId4"/>
    <p:sldId id="262" r:id="rId5"/>
    <p:sldId id="331" r:id="rId6"/>
    <p:sldId id="319" r:id="rId7"/>
    <p:sldId id="358" r:id="rId8"/>
    <p:sldId id="370" r:id="rId9"/>
    <p:sldId id="359" r:id="rId10"/>
    <p:sldId id="360" r:id="rId11"/>
    <p:sldId id="367" r:id="rId12"/>
    <p:sldId id="368" r:id="rId13"/>
    <p:sldId id="361" r:id="rId14"/>
    <p:sldId id="362" r:id="rId15"/>
    <p:sldId id="363" r:id="rId16"/>
    <p:sldId id="364" r:id="rId17"/>
    <p:sldId id="365" r:id="rId18"/>
    <p:sldId id="369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66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8" r:id="rId47"/>
    <p:sldId id="400" r:id="rId48"/>
    <p:sldId id="397" r:id="rId49"/>
    <p:sldId id="357" r:id="rId50"/>
    <p:sldId id="329" r:id="rId51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A2"/>
    <a:srgbClr val="374151"/>
    <a:srgbClr val="EE6C26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714"/>
  </p:normalViewPr>
  <p:slideViewPr>
    <p:cSldViewPr snapToGrid="0" showGuides="1">
      <p:cViewPr varScale="1">
        <p:scale>
          <a:sx n="70" d="100"/>
          <a:sy n="70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B247-D665-470F-AEDD-E08132CC0D1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3C70-2A05-475E-BD90-279E6187B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2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04-12-2023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mailto:Andres.gallvar@Hotmail.com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7F79C6-77EE-6A28-5A0A-B910B42109DE}"/>
              </a:ext>
            </a:extLst>
          </p:cNvPr>
          <p:cNvSpPr txBox="1"/>
          <p:nvPr/>
        </p:nvSpPr>
        <p:spPr>
          <a:xfrm>
            <a:off x="2894056" y="2534662"/>
            <a:ext cx="5579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Uso de recursos digitales institucionales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43" y="1960171"/>
            <a:ext cx="9572922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37" y="1837986"/>
            <a:ext cx="9716086" cy="43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29" y="1778716"/>
            <a:ext cx="10271543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55" y="1590745"/>
            <a:ext cx="9735909" cy="4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4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6" y="1370613"/>
            <a:ext cx="10407901" cy="5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459" y="1428355"/>
            <a:ext cx="5024609" cy="51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33" y="1640922"/>
            <a:ext cx="10059804" cy="48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01" y="1522730"/>
            <a:ext cx="9690005" cy="50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67" y="1718463"/>
            <a:ext cx="10164594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02" y="1848061"/>
            <a:ext cx="9840698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Söhne"/>
              </a:rPr>
              <a:t>Módulo:</a:t>
            </a:r>
            <a:r>
              <a:rPr lang="es-ES" sz="2800" dirty="0">
                <a:solidFill>
                  <a:srgbClr val="374151"/>
                </a:solidFill>
                <a:latin typeface="Söhne"/>
              </a:rPr>
              <a:t> Principales servicios y recursos digitales del Estado de Chile </a:t>
            </a:r>
            <a:endParaRPr lang="es-ES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17" y="2492092"/>
            <a:ext cx="9812119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20" y="1697415"/>
            <a:ext cx="10526594" cy="4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" y="1317639"/>
            <a:ext cx="10972801" cy="52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41" y="1376382"/>
            <a:ext cx="10092318" cy="5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97" y="1424583"/>
            <a:ext cx="10374173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5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45" y="1348150"/>
            <a:ext cx="1051706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06" y="1253110"/>
            <a:ext cx="10602805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80" y="1651557"/>
            <a:ext cx="10612331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47" y="2790397"/>
            <a:ext cx="10612331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6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35" y="1580437"/>
            <a:ext cx="10202699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6221D7EB-B71F-ED38-7A98-51A8C50F8AA6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3726589-D2E9-45E7-A692-E3F5B04FC9B5}"/>
              </a:ext>
            </a:extLst>
          </p:cNvPr>
          <p:cNvSpPr txBox="1"/>
          <p:nvPr/>
        </p:nvSpPr>
        <p:spPr>
          <a:xfrm>
            <a:off x="3177066" y="1465141"/>
            <a:ext cx="2486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B5F8C633-006D-596C-3A42-9C1C20757AA7}"/>
              </a:ext>
            </a:extLst>
          </p:cNvPr>
          <p:cNvSpPr txBox="1"/>
          <p:nvPr/>
        </p:nvSpPr>
        <p:spPr>
          <a:xfrm>
            <a:off x="3177066" y="2045784"/>
            <a:ext cx="6206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374151"/>
                </a:solidFill>
                <a:latin typeface="Söhne"/>
              </a:rPr>
              <a:t>Corfo</a:t>
            </a:r>
            <a:endParaRPr lang="es-ES" sz="2000" dirty="0">
              <a:solidFill>
                <a:srgbClr val="374151"/>
              </a:solidFill>
              <a:latin typeface="Söh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374151"/>
                </a:solidFill>
                <a:latin typeface="Söhne"/>
              </a:rPr>
              <a:t>Sercotec</a:t>
            </a:r>
            <a:endParaRPr lang="es-ES" sz="2000" dirty="0">
              <a:solidFill>
                <a:srgbClr val="374151"/>
              </a:solidFill>
              <a:latin typeface="Söh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374151"/>
                </a:solidFill>
                <a:latin typeface="Söhne"/>
              </a:rPr>
              <a:t>Fosis</a:t>
            </a:r>
            <a:endParaRPr lang="es-ES" sz="20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58" y="1681350"/>
            <a:ext cx="10469436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94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10" y="2138287"/>
            <a:ext cx="10231278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94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14" y="1848622"/>
            <a:ext cx="10507541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4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95" y="1933471"/>
            <a:ext cx="10555173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7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22" y="1814941"/>
            <a:ext cx="10431331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1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45" y="2153348"/>
            <a:ext cx="1011696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08" y="2178061"/>
            <a:ext cx="1018364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06" y="1548870"/>
            <a:ext cx="10698068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05" y="1978791"/>
            <a:ext cx="10478962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73" y="1576339"/>
            <a:ext cx="10183646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Reconocer los elementos de acceso a los </a:t>
            </a:r>
            <a:r>
              <a:rPr lang="es-ES" sz="3200" dirty="0" smtClean="0">
                <a:solidFill>
                  <a:srgbClr val="374151"/>
                </a:solidFill>
                <a:latin typeface="Söhne"/>
              </a:rPr>
              <a:t>portales de financiamiento </a:t>
            </a:r>
            <a:endParaRPr lang="es-ES" sz="32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276"/>
            <a:ext cx="11931215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42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91" y="1920512"/>
            <a:ext cx="9888330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6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" y="1348711"/>
            <a:ext cx="12166046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7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72" y="1742057"/>
            <a:ext cx="9383434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4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49" y="1755566"/>
            <a:ext cx="10145541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5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4" y="2411116"/>
            <a:ext cx="11817550" cy="29486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9679"/>
            <a:ext cx="4848902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85" y="2595340"/>
            <a:ext cx="10059141" cy="12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95" y="2264348"/>
            <a:ext cx="10669489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023387-3E07-2D46-4149-C5D4A8FCB71F}"/>
              </a:ext>
            </a:extLst>
          </p:cNvPr>
          <p:cNvSpPr txBox="1"/>
          <p:nvPr/>
        </p:nvSpPr>
        <p:spPr>
          <a:xfrm>
            <a:off x="599440" y="887214"/>
            <a:ext cx="728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Ejercicio práctico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evaluado) 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967A094-1B7F-51C4-5D5D-3AC3A856B0DB}"/>
              </a:ext>
            </a:extLst>
          </p:cNvPr>
          <p:cNvSpPr txBox="1"/>
          <p:nvPr/>
        </p:nvSpPr>
        <p:spPr>
          <a:xfrm>
            <a:off x="3383280" y="2967335"/>
            <a:ext cx="828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Generar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un pitch de 90 segundos de su negocio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Simulación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Trámite</a:t>
            </a:r>
            <a:r>
              <a:rPr kumimoji="0" lang="es-MX" sz="1800" b="1" i="0" u="none" strike="noStrike" kern="1200" cap="none" spc="0" normalizeH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de postulación: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Elige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un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fondo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lang="es-MX" dirty="0" smtClean="0">
                <a:solidFill>
                  <a:srgbClr val="24292F"/>
                </a:solidFill>
                <a:latin typeface="-apple-system"/>
              </a:rPr>
              <a:t>concursable y postular a algún proyecto, dejando en evidencia el registro de postulación.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24292F"/>
                </a:solidFill>
                <a:latin typeface="-apple-system"/>
              </a:rPr>
              <a:t>Enviar pantallazos, informes, </a:t>
            </a:r>
            <a:r>
              <a:rPr lang="es-MX" dirty="0" err="1" smtClean="0">
                <a:solidFill>
                  <a:srgbClr val="24292F"/>
                </a:solidFill>
                <a:latin typeface="-apple-system"/>
              </a:rPr>
              <a:t>pdf</a:t>
            </a:r>
            <a:r>
              <a:rPr lang="es-MX" dirty="0" smtClean="0">
                <a:solidFill>
                  <a:srgbClr val="24292F"/>
                </a:solidFill>
                <a:latin typeface="-apple-system"/>
              </a:rPr>
              <a:t> u otro formato al siguiente correo.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2"/>
              </a:rPr>
              <a:t>Andres.gallvar@Hotmail.com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24292F"/>
                </a:solidFill>
                <a:latin typeface="-apple-system"/>
              </a:rPr>
              <a:t>En asunto indicar : “ ejercicio practico clase 7 – 8 “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</p:txBody>
      </p:sp>
      <p:pic>
        <p:nvPicPr>
          <p:cNvPr id="3074" name="Picture 2" descr="Cuáles son los factores claves de éxito de un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270609" y="1256546"/>
            <a:ext cx="2624454" cy="23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5874" y="2035127"/>
            <a:ext cx="5083375" cy="35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947" y="2325719"/>
            <a:ext cx="7967151" cy="24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7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57" y="2408234"/>
            <a:ext cx="10602805" cy="32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6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28" y="365760"/>
            <a:ext cx="7540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roboto slab"/>
              </a:rPr>
              <a:t>Programas para la Generación de Ingresos</a:t>
            </a:r>
            <a:endParaRPr lang="es-MX" b="1" dirty="0">
              <a:latin typeface="Roboto Slab"/>
            </a:endParaRPr>
          </a:p>
          <a:p>
            <a:r>
              <a:rPr lang="es-MX" b="1" dirty="0">
                <a:latin typeface="Roboto"/>
              </a:rPr>
              <a:t>A través de estos de programas, te apoyamos para que aumentes y hagas más estables tus ingresos.</a:t>
            </a:r>
            <a:endParaRPr lang="es-MX" b="1" i="0" dirty="0">
              <a:effectLst/>
              <a:latin typeface="Roboto Slab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12" y="1688123"/>
            <a:ext cx="9487700" cy="50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64" y="1454049"/>
            <a:ext cx="10650436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142</Words>
  <Application>Microsoft Office PowerPoint</Application>
  <PresentationFormat>Panorámica</PresentationFormat>
  <Paragraphs>27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61" baseType="lpstr">
      <vt:lpstr>-apple-system</vt:lpstr>
      <vt:lpstr>Arial</vt:lpstr>
      <vt:lpstr>Calibri</vt:lpstr>
      <vt:lpstr>Calibri Light</vt:lpstr>
      <vt:lpstr>roboto</vt:lpstr>
      <vt:lpstr>roboto</vt:lpstr>
      <vt:lpstr>roboto slab</vt:lpstr>
      <vt:lpstr>roboto slab</vt:lpstr>
      <vt:lpstr>Söhne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Cuenta Microsoft</cp:lastModifiedBy>
  <cp:revision>131</cp:revision>
  <cp:lastPrinted>2023-12-04T21:51:20Z</cp:lastPrinted>
  <dcterms:created xsi:type="dcterms:W3CDTF">2022-09-01T16:31:15Z</dcterms:created>
  <dcterms:modified xsi:type="dcterms:W3CDTF">2023-12-04T22:19:28Z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